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4" r:id="rId13"/>
    <p:sldId id="335" r:id="rId14"/>
    <p:sldId id="297" r:id="rId15"/>
    <p:sldId id="298" r:id="rId16"/>
    <p:sldId id="299" r:id="rId17"/>
    <p:sldId id="300" r:id="rId18"/>
    <p:sldId id="336" r:id="rId19"/>
    <p:sldId id="337" r:id="rId20"/>
    <p:sldId id="338" r:id="rId21"/>
    <p:sldId id="301" r:id="rId22"/>
    <p:sldId id="302" r:id="rId23"/>
    <p:sldId id="303" r:id="rId24"/>
    <p:sldId id="339" r:id="rId25"/>
    <p:sldId id="340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29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0" autoAdjust="0"/>
    <p:restoredTop sz="86364" autoAdjust="0"/>
  </p:normalViewPr>
  <p:slideViewPr>
    <p:cSldViewPr snapToGrid="0">
      <p:cViewPr varScale="1">
        <p:scale>
          <a:sx n="63" d="100"/>
          <a:sy n="63" d="100"/>
        </p:scale>
        <p:origin x="918" y="60"/>
      </p:cViewPr>
      <p:guideLst/>
    </p:cSldViewPr>
  </p:slideViewPr>
  <p:outlineViewPr>
    <p:cViewPr>
      <p:scale>
        <a:sx n="33" d="100"/>
        <a:sy n="33" d="100"/>
      </p:scale>
      <p:origin x="0" y="-111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E5114-9921-4EE1-98A0-62AFD2D88B31}" type="datetimeFigureOut">
              <a:rPr lang="id-ID" smtClean="0"/>
              <a:t>27/10/2020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2F513-7F1C-416C-8C1F-02EFBECE34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790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270" y="2404534"/>
            <a:ext cx="8594734" cy="1646302"/>
          </a:xfrm>
        </p:spPr>
        <p:txBody>
          <a:bodyPr/>
          <a:lstStyle/>
          <a:p>
            <a:r>
              <a:rPr lang="id-ID" dirty="0"/>
              <a:t>Riset Operasional</a:t>
            </a:r>
            <a:br>
              <a:rPr lang="id-ID" dirty="0"/>
            </a:br>
            <a:r>
              <a:rPr lang="id-ID" sz="3600" dirty="0">
                <a:solidFill>
                  <a:srgbClr val="FF0000"/>
                </a:solidFill>
              </a:rPr>
              <a:t>Pertemuan 10: </a:t>
            </a:r>
            <a:br>
              <a:rPr lang="id-ID" sz="3600" dirty="0">
                <a:solidFill>
                  <a:srgbClr val="FF0000"/>
                </a:solidFill>
              </a:rPr>
            </a:br>
            <a:r>
              <a:rPr lang="id-ID" sz="3600" dirty="0">
                <a:solidFill>
                  <a:srgbClr val="FF0000"/>
                </a:solidFill>
              </a:rPr>
              <a:t>“Assignment (Penugasan)</a:t>
            </a:r>
            <a:r>
              <a:rPr lang="en-US" sz="3600" dirty="0">
                <a:solidFill>
                  <a:srgbClr val="FF0000"/>
                </a:solidFill>
              </a:rPr>
              <a:t> – File </a:t>
            </a:r>
            <a:r>
              <a:rPr lang="en-US" sz="3600" dirty="0" err="1">
                <a:solidFill>
                  <a:srgbClr val="FF0000"/>
                </a:solidFill>
              </a:rPr>
              <a:t>ke</a:t>
            </a:r>
            <a:r>
              <a:rPr lang="en-US" sz="3600" dirty="0">
                <a:solidFill>
                  <a:srgbClr val="FF0000"/>
                </a:solidFill>
              </a:rPr>
              <a:t> 1</a:t>
            </a:r>
            <a:r>
              <a:rPr lang="id-ID" sz="360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474756"/>
          </a:xfrm>
        </p:spPr>
        <p:txBody>
          <a:bodyPr>
            <a:normAutofit/>
          </a:bodyPr>
          <a:lstStyle/>
          <a:p>
            <a:r>
              <a:rPr lang="id-ID" dirty="0"/>
              <a:t>Dosen : MOH. ALI ALBAR, ST., M.Eng</a:t>
            </a:r>
          </a:p>
          <a:p>
            <a:r>
              <a:rPr lang="id-ID" dirty="0"/>
              <a:t>Program Studi Teknik Informatika</a:t>
            </a:r>
          </a:p>
          <a:p>
            <a:r>
              <a:rPr lang="id-ID" dirty="0"/>
              <a:t>Fakultas Teknik UNRAM</a:t>
            </a:r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9951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7.2.3 Merevisi Tabel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8344874" cy="33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0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72" y="1777999"/>
            <a:ext cx="8560856" cy="34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9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00641" y="1978679"/>
            <a:ext cx="8271634" cy="3072292"/>
            <a:chOff x="3990975" y="3168395"/>
            <a:chExt cx="4210050" cy="15637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9640" y="3168395"/>
              <a:ext cx="4172720" cy="52120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0975" y="3722463"/>
              <a:ext cx="4210050" cy="1009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84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7.2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sz="3200" b="1" dirty="0"/>
              <a:t>Selesaikan Masalah pelatih renang dalam Contoh 2.1</a:t>
            </a:r>
          </a:p>
        </p:txBody>
      </p:sp>
    </p:spTree>
    <p:extLst>
      <p:ext uri="{BB962C8B-B14F-4D97-AF65-F5344CB8AC3E}">
        <p14:creationId xmlns:p14="http://schemas.microsoft.com/office/powerpoint/2010/main" val="3118838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52600" y="4572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Contoh  7.2</a:t>
            </a:r>
            <a:b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Penugasan  (1)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63"/>
          <p:cNvSpPr txBox="1">
            <a:spLocks noChangeArrowheads="1"/>
          </p:cNvSpPr>
          <p:nvPr/>
        </p:nvSpPr>
        <p:spPr bwMode="auto">
          <a:xfrm>
            <a:off x="457200" y="1730375"/>
            <a:ext cx="84740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id-ID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Seorang pelatih renang memiliki 4 orang perenang yang akan diterjunkan dalam lomba 400 meter gaya ganti perseorangan.  Semua perenang dapat berenang dalam setiap gaya.. Waktu (dalam detik) yang dibutuhkan perenang  dengan gaya yang ditentukan</a:t>
            </a:r>
            <a:r>
              <a:rPr lang="en-GB" altLang="id-ID" sz="2400">
                <a:solidFill>
                  <a:srgbClr val="0070C0"/>
                </a:solidFill>
                <a:latin typeface="Times New Roman" panose="02020603050405020304" pitchFamily="18" charset="0"/>
              </a:rPr>
              <a:t> </a:t>
            </a:r>
            <a:r>
              <a:rPr lang="en-US" altLang="id-ID" sz="2400">
                <a:solidFill>
                  <a:srgbClr val="0070C0"/>
                </a:solidFill>
                <a:latin typeface="Times New Roman" panose="02020603050405020304" pitchFamily="18" charset="0"/>
              </a:rPr>
              <a:t>tampak pada tabel berikut. Tentukan alokasi gaya yg harus diberikan pelatih pada tiap perenang agar total waktunya minimum</a:t>
            </a:r>
            <a:endParaRPr lang="en-GB" altLang="id-ID" sz="240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Group 225"/>
          <p:cNvGraphicFramePr>
            <a:graphicFrameLocks noGrp="1"/>
          </p:cNvGraphicFramePr>
          <p:nvPr/>
        </p:nvGraphicFramePr>
        <p:xfrm>
          <a:off x="1143000" y="4343400"/>
          <a:ext cx="6858000" cy="1905000"/>
        </p:xfrm>
        <a:graphic>
          <a:graphicData uri="http://schemas.openxmlformats.org/drawingml/2006/table">
            <a:tbl>
              <a:tblPr/>
              <a:tblGrid>
                <a:gridCol w="1350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5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</a:rPr>
                        <a:t>Perenang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FA9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Punggung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Dada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Kupu2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Bebas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C3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73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62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57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C3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67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58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C3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68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72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55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C3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71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57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8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3"/>
          <p:cNvGrpSpPr>
            <a:grpSpLocks/>
          </p:cNvGrpSpPr>
          <p:nvPr/>
        </p:nvGrpSpPr>
        <p:grpSpPr bwMode="auto">
          <a:xfrm>
            <a:off x="6477000" y="2514600"/>
            <a:ext cx="609600" cy="609600"/>
            <a:chOff x="1488" y="3552"/>
            <a:chExt cx="384" cy="384"/>
          </a:xfrm>
        </p:grpSpPr>
        <p:sp>
          <p:nvSpPr>
            <p:cNvPr id="3" name="Rectangle 634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4" name="Text Box 635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535"/>
          <p:cNvGrpSpPr>
            <a:grpSpLocks/>
          </p:cNvGrpSpPr>
          <p:nvPr/>
        </p:nvGrpSpPr>
        <p:grpSpPr bwMode="auto">
          <a:xfrm>
            <a:off x="3505200" y="2514600"/>
            <a:ext cx="609600" cy="609600"/>
            <a:chOff x="1488" y="3552"/>
            <a:chExt cx="384" cy="384"/>
          </a:xfrm>
        </p:grpSpPr>
        <p:sp>
          <p:nvSpPr>
            <p:cNvPr id="6" name="Rectangle 536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7" name="Text Box 537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8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752600" y="4572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Contoh  7.2</a:t>
            </a:r>
            <a:b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Penugasan  (2)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362"/>
          <p:cNvSpPr txBox="1">
            <a:spLocks noChangeArrowheads="1"/>
          </p:cNvSpPr>
          <p:nvPr/>
        </p:nvSpPr>
        <p:spPr bwMode="auto">
          <a:xfrm>
            <a:off x="593725" y="5146675"/>
            <a:ext cx="1527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id-ID" sz="2400">
                <a:solidFill>
                  <a:srgbClr val="000000"/>
                </a:solidFill>
                <a:latin typeface="Times New Roman" panose="02020603050405020304" pitchFamily="18" charset="0"/>
              </a:rPr>
              <a:t>Tabel awal</a:t>
            </a:r>
            <a:endParaRPr lang="en-GB" alt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363"/>
          <p:cNvSpPr txBox="1">
            <a:spLocks noChangeArrowheads="1"/>
          </p:cNvSpPr>
          <p:nvPr/>
        </p:nvSpPr>
        <p:spPr bwMode="auto">
          <a:xfrm>
            <a:off x="3581400" y="5137150"/>
            <a:ext cx="2133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id-ID" sz="2400">
                <a:solidFill>
                  <a:srgbClr val="0000FF"/>
                </a:solidFill>
                <a:latin typeface="Times New Roman" panose="02020603050405020304" pitchFamily="18" charset="0"/>
              </a:rPr>
              <a:t>kurangkan tiap baris dengan </a:t>
            </a:r>
            <a:r>
              <a:rPr lang="en-US" altLang="id-ID" sz="2400">
                <a:solidFill>
                  <a:srgbClr val="C00000"/>
                </a:solidFill>
                <a:latin typeface="Times New Roman" panose="02020603050405020304" pitchFamily="18" charset="0"/>
              </a:rPr>
              <a:t>elemen terkecil</a:t>
            </a:r>
            <a:endParaRPr lang="en-GB" altLang="id-ID" sz="240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 Box 365"/>
          <p:cNvSpPr txBox="1">
            <a:spLocks noChangeArrowheads="1"/>
          </p:cNvSpPr>
          <p:nvPr/>
        </p:nvSpPr>
        <p:spPr bwMode="auto">
          <a:xfrm>
            <a:off x="6705600" y="5181600"/>
            <a:ext cx="2133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F9F3DD">
                    <a:lumMod val="25000"/>
                  </a:srgbClr>
                </a:solidFill>
                <a:latin typeface="Times New Roman" panose="02020603050405020304" pitchFamily="18" charset="0"/>
              </a:rPr>
              <a:t>kurangkan tiap kolom dengan </a:t>
            </a:r>
            <a:r>
              <a:rPr lang="en-US" sz="2400">
                <a:solidFill>
                  <a:srgbClr val="C00000"/>
                </a:solidFill>
                <a:latin typeface="Times New Roman" panose="02020603050405020304" pitchFamily="18" charset="0"/>
              </a:rPr>
              <a:t>elemen terkecil</a:t>
            </a:r>
            <a:endParaRPr lang="en-GB" sz="240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2" name="Group 415"/>
          <p:cNvGrpSpPr>
            <a:grpSpLocks/>
          </p:cNvGrpSpPr>
          <p:nvPr/>
        </p:nvGrpSpPr>
        <p:grpSpPr bwMode="auto">
          <a:xfrm>
            <a:off x="76200" y="2057400"/>
            <a:ext cx="2819400" cy="2895600"/>
            <a:chOff x="48" y="1296"/>
            <a:chExt cx="1776" cy="1824"/>
          </a:xfrm>
        </p:grpSpPr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336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P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720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D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1488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B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1104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K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48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48" y="196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48" y="235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3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48" y="273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grpSp>
          <p:nvGrpSpPr>
            <p:cNvPr id="21" name="Group 369"/>
            <p:cNvGrpSpPr>
              <a:grpSpLocks/>
            </p:cNvGrpSpPr>
            <p:nvPr/>
          </p:nvGrpSpPr>
          <p:grpSpPr bwMode="auto">
            <a:xfrm>
              <a:off x="1440" y="1584"/>
              <a:ext cx="384" cy="384"/>
              <a:chOff x="1536" y="1536"/>
              <a:chExt cx="384" cy="384"/>
            </a:xfrm>
          </p:grpSpPr>
          <p:sp>
            <p:nvSpPr>
              <p:cNvPr id="67" name="Rectangle 115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Text Box 117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57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370"/>
            <p:cNvGrpSpPr>
              <a:grpSpLocks/>
            </p:cNvGrpSpPr>
            <p:nvPr/>
          </p:nvGrpSpPr>
          <p:grpSpPr bwMode="auto">
            <a:xfrm>
              <a:off x="1056" y="1584"/>
              <a:ext cx="384" cy="384"/>
              <a:chOff x="1536" y="1536"/>
              <a:chExt cx="384" cy="384"/>
            </a:xfrm>
          </p:grpSpPr>
          <p:sp>
            <p:nvSpPr>
              <p:cNvPr id="65" name="Rectangle 371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" name="Text Box 372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62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373"/>
            <p:cNvGrpSpPr>
              <a:grpSpLocks/>
            </p:cNvGrpSpPr>
            <p:nvPr/>
          </p:nvGrpSpPr>
          <p:grpSpPr bwMode="auto">
            <a:xfrm>
              <a:off x="672" y="1584"/>
              <a:ext cx="384" cy="384"/>
              <a:chOff x="1536" y="1536"/>
              <a:chExt cx="384" cy="384"/>
            </a:xfrm>
          </p:grpSpPr>
          <p:sp>
            <p:nvSpPr>
              <p:cNvPr id="63" name="Rectangle 374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4" name="Text Box 375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73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Group 376"/>
            <p:cNvGrpSpPr>
              <a:grpSpLocks/>
            </p:cNvGrpSpPr>
            <p:nvPr/>
          </p:nvGrpSpPr>
          <p:grpSpPr bwMode="auto">
            <a:xfrm>
              <a:off x="288" y="1584"/>
              <a:ext cx="384" cy="384"/>
              <a:chOff x="1536" y="1536"/>
              <a:chExt cx="384" cy="384"/>
            </a:xfrm>
          </p:grpSpPr>
          <p:sp>
            <p:nvSpPr>
              <p:cNvPr id="61" name="Rectangle 377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" name="Text Box 378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65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Group 379"/>
            <p:cNvGrpSpPr>
              <a:grpSpLocks/>
            </p:cNvGrpSpPr>
            <p:nvPr/>
          </p:nvGrpSpPr>
          <p:grpSpPr bwMode="auto">
            <a:xfrm>
              <a:off x="1440" y="1968"/>
              <a:ext cx="384" cy="384"/>
              <a:chOff x="1536" y="1536"/>
              <a:chExt cx="384" cy="384"/>
            </a:xfrm>
          </p:grpSpPr>
          <p:sp>
            <p:nvSpPr>
              <p:cNvPr id="59" name="Rectangle 380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" name="Text Box 381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58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Group 382"/>
            <p:cNvGrpSpPr>
              <a:grpSpLocks/>
            </p:cNvGrpSpPr>
            <p:nvPr/>
          </p:nvGrpSpPr>
          <p:grpSpPr bwMode="auto">
            <a:xfrm>
              <a:off x="1056" y="1968"/>
              <a:ext cx="384" cy="384"/>
              <a:chOff x="1536" y="1536"/>
              <a:chExt cx="384" cy="384"/>
            </a:xfrm>
          </p:grpSpPr>
          <p:sp>
            <p:nvSpPr>
              <p:cNvPr id="57" name="Rectangle 383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" name="Text Box 384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65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Group 385"/>
            <p:cNvGrpSpPr>
              <a:grpSpLocks/>
            </p:cNvGrpSpPr>
            <p:nvPr/>
          </p:nvGrpSpPr>
          <p:grpSpPr bwMode="auto">
            <a:xfrm>
              <a:off x="672" y="1968"/>
              <a:ext cx="384" cy="384"/>
              <a:chOff x="1536" y="1536"/>
              <a:chExt cx="384" cy="384"/>
            </a:xfrm>
          </p:grpSpPr>
          <p:sp>
            <p:nvSpPr>
              <p:cNvPr id="55" name="Rectangle 386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" name="Text Box 387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70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Group 388"/>
            <p:cNvGrpSpPr>
              <a:grpSpLocks/>
            </p:cNvGrpSpPr>
            <p:nvPr/>
          </p:nvGrpSpPr>
          <p:grpSpPr bwMode="auto">
            <a:xfrm>
              <a:off x="288" y="1968"/>
              <a:ext cx="384" cy="384"/>
              <a:chOff x="1536" y="1536"/>
              <a:chExt cx="384" cy="384"/>
            </a:xfrm>
          </p:grpSpPr>
          <p:sp>
            <p:nvSpPr>
              <p:cNvPr id="53" name="Rectangle 389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Text Box 390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67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Group 391"/>
            <p:cNvGrpSpPr>
              <a:grpSpLocks/>
            </p:cNvGrpSpPr>
            <p:nvPr/>
          </p:nvGrpSpPr>
          <p:grpSpPr bwMode="auto">
            <a:xfrm>
              <a:off x="1440" y="2352"/>
              <a:ext cx="384" cy="384"/>
              <a:chOff x="1536" y="1536"/>
              <a:chExt cx="384" cy="384"/>
            </a:xfrm>
          </p:grpSpPr>
          <p:sp>
            <p:nvSpPr>
              <p:cNvPr id="51" name="Rectangle 392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Text Box 393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55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Group 394"/>
            <p:cNvGrpSpPr>
              <a:grpSpLocks/>
            </p:cNvGrpSpPr>
            <p:nvPr/>
          </p:nvGrpSpPr>
          <p:grpSpPr bwMode="auto">
            <a:xfrm>
              <a:off x="1056" y="2352"/>
              <a:ext cx="384" cy="384"/>
              <a:chOff x="1536" y="1536"/>
              <a:chExt cx="384" cy="384"/>
            </a:xfrm>
          </p:grpSpPr>
          <p:sp>
            <p:nvSpPr>
              <p:cNvPr id="49" name="Rectangle 395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0" name="Text Box 396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69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Group 397"/>
            <p:cNvGrpSpPr>
              <a:grpSpLocks/>
            </p:cNvGrpSpPr>
            <p:nvPr/>
          </p:nvGrpSpPr>
          <p:grpSpPr bwMode="auto">
            <a:xfrm>
              <a:off x="672" y="2352"/>
              <a:ext cx="384" cy="384"/>
              <a:chOff x="1536" y="1536"/>
              <a:chExt cx="384" cy="384"/>
            </a:xfrm>
          </p:grpSpPr>
          <p:sp>
            <p:nvSpPr>
              <p:cNvPr id="47" name="Rectangle 398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8" name="Text Box 399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72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Group 400"/>
            <p:cNvGrpSpPr>
              <a:grpSpLocks/>
            </p:cNvGrpSpPr>
            <p:nvPr/>
          </p:nvGrpSpPr>
          <p:grpSpPr bwMode="auto">
            <a:xfrm>
              <a:off x="288" y="2352"/>
              <a:ext cx="384" cy="384"/>
              <a:chOff x="1536" y="1536"/>
              <a:chExt cx="384" cy="384"/>
            </a:xfrm>
          </p:grpSpPr>
          <p:sp>
            <p:nvSpPr>
              <p:cNvPr id="45" name="Rectangle 401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" name="Text Box 402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68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Group 403"/>
            <p:cNvGrpSpPr>
              <a:grpSpLocks/>
            </p:cNvGrpSpPr>
            <p:nvPr/>
          </p:nvGrpSpPr>
          <p:grpSpPr bwMode="auto">
            <a:xfrm>
              <a:off x="1440" y="2736"/>
              <a:ext cx="384" cy="384"/>
              <a:chOff x="1536" y="1536"/>
              <a:chExt cx="384" cy="384"/>
            </a:xfrm>
          </p:grpSpPr>
          <p:sp>
            <p:nvSpPr>
              <p:cNvPr id="43" name="Rectangle 404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4" name="Text Box 405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57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406"/>
            <p:cNvGrpSpPr>
              <a:grpSpLocks/>
            </p:cNvGrpSpPr>
            <p:nvPr/>
          </p:nvGrpSpPr>
          <p:grpSpPr bwMode="auto">
            <a:xfrm>
              <a:off x="1056" y="2736"/>
              <a:ext cx="384" cy="384"/>
              <a:chOff x="1536" y="1536"/>
              <a:chExt cx="384" cy="384"/>
            </a:xfrm>
          </p:grpSpPr>
          <p:sp>
            <p:nvSpPr>
              <p:cNvPr id="41" name="Rectangle 407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" name="Text Box 408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75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Group 409"/>
            <p:cNvGrpSpPr>
              <a:grpSpLocks/>
            </p:cNvGrpSpPr>
            <p:nvPr/>
          </p:nvGrpSpPr>
          <p:grpSpPr bwMode="auto">
            <a:xfrm>
              <a:off x="672" y="2736"/>
              <a:ext cx="384" cy="384"/>
              <a:chOff x="1536" y="1536"/>
              <a:chExt cx="384" cy="384"/>
            </a:xfrm>
          </p:grpSpPr>
          <p:sp>
            <p:nvSpPr>
              <p:cNvPr id="39" name="Rectangle 410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" name="Text Box 411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69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6" name="Group 412"/>
            <p:cNvGrpSpPr>
              <a:grpSpLocks/>
            </p:cNvGrpSpPr>
            <p:nvPr/>
          </p:nvGrpSpPr>
          <p:grpSpPr bwMode="auto">
            <a:xfrm>
              <a:off x="288" y="2736"/>
              <a:ext cx="384" cy="384"/>
              <a:chOff x="1536" y="1536"/>
              <a:chExt cx="384" cy="384"/>
            </a:xfrm>
          </p:grpSpPr>
          <p:sp>
            <p:nvSpPr>
              <p:cNvPr id="37" name="Rectangle 413"/>
              <p:cNvSpPr>
                <a:spLocks noChangeArrowheads="1"/>
              </p:cNvSpPr>
              <p:nvPr/>
            </p:nvSpPr>
            <p:spPr bwMode="auto">
              <a:xfrm>
                <a:off x="1536" y="1536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" name="Text Box 414"/>
              <p:cNvSpPr txBox="1">
                <a:spLocks noChangeArrowheads="1"/>
              </p:cNvSpPr>
              <p:nvPr/>
            </p:nvSpPr>
            <p:spPr bwMode="auto">
              <a:xfrm>
                <a:off x="1536" y="158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71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69" name="Group 550"/>
          <p:cNvGrpSpPr>
            <a:grpSpLocks/>
          </p:cNvGrpSpPr>
          <p:nvPr/>
        </p:nvGrpSpPr>
        <p:grpSpPr bwMode="auto">
          <a:xfrm>
            <a:off x="3124200" y="2057400"/>
            <a:ext cx="2743200" cy="2743200"/>
            <a:chOff x="1968" y="1296"/>
            <a:chExt cx="1728" cy="1728"/>
          </a:xfrm>
        </p:grpSpPr>
        <p:sp>
          <p:nvSpPr>
            <p:cNvPr id="70" name="Text Box 417"/>
            <p:cNvSpPr txBox="1">
              <a:spLocks noChangeArrowheads="1"/>
            </p:cNvSpPr>
            <p:nvPr/>
          </p:nvSpPr>
          <p:spPr bwMode="auto">
            <a:xfrm>
              <a:off x="2256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P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1" name="Text Box 418"/>
            <p:cNvSpPr txBox="1">
              <a:spLocks noChangeArrowheads="1"/>
            </p:cNvSpPr>
            <p:nvPr/>
          </p:nvSpPr>
          <p:spPr bwMode="auto">
            <a:xfrm>
              <a:off x="2640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D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" name="Text Box 419"/>
            <p:cNvSpPr txBox="1">
              <a:spLocks noChangeArrowheads="1"/>
            </p:cNvSpPr>
            <p:nvPr/>
          </p:nvSpPr>
          <p:spPr bwMode="auto">
            <a:xfrm>
              <a:off x="3408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B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" name="Text Box 420"/>
            <p:cNvSpPr txBox="1">
              <a:spLocks noChangeArrowheads="1"/>
            </p:cNvSpPr>
            <p:nvPr/>
          </p:nvSpPr>
          <p:spPr bwMode="auto">
            <a:xfrm>
              <a:off x="3024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K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" name="Text Box 421"/>
            <p:cNvSpPr txBox="1">
              <a:spLocks noChangeArrowheads="1"/>
            </p:cNvSpPr>
            <p:nvPr/>
          </p:nvSpPr>
          <p:spPr bwMode="auto">
            <a:xfrm>
              <a:off x="1968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" name="Text Box 422"/>
            <p:cNvSpPr txBox="1">
              <a:spLocks noChangeArrowheads="1"/>
            </p:cNvSpPr>
            <p:nvPr/>
          </p:nvSpPr>
          <p:spPr bwMode="auto">
            <a:xfrm>
              <a:off x="1968" y="196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" name="Text Box 423"/>
            <p:cNvSpPr txBox="1">
              <a:spLocks noChangeArrowheads="1"/>
            </p:cNvSpPr>
            <p:nvPr/>
          </p:nvSpPr>
          <p:spPr bwMode="auto">
            <a:xfrm>
              <a:off x="1968" y="235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3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7" name="Text Box 424"/>
            <p:cNvSpPr txBox="1">
              <a:spLocks noChangeArrowheads="1"/>
            </p:cNvSpPr>
            <p:nvPr/>
          </p:nvSpPr>
          <p:spPr bwMode="auto">
            <a:xfrm>
              <a:off x="1968" y="273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4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8" name="Group 632"/>
          <p:cNvGrpSpPr>
            <a:grpSpLocks/>
          </p:cNvGrpSpPr>
          <p:nvPr/>
        </p:nvGrpSpPr>
        <p:grpSpPr bwMode="auto">
          <a:xfrm>
            <a:off x="6096000" y="2057400"/>
            <a:ext cx="2743200" cy="2743200"/>
            <a:chOff x="3840" y="1296"/>
            <a:chExt cx="1728" cy="1728"/>
          </a:xfrm>
        </p:grpSpPr>
        <p:sp>
          <p:nvSpPr>
            <p:cNvPr id="79" name="Text Box 474"/>
            <p:cNvSpPr txBox="1">
              <a:spLocks noChangeArrowheads="1"/>
            </p:cNvSpPr>
            <p:nvPr/>
          </p:nvSpPr>
          <p:spPr bwMode="auto">
            <a:xfrm>
              <a:off x="4128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P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0" name="Text Box 475"/>
            <p:cNvSpPr txBox="1">
              <a:spLocks noChangeArrowheads="1"/>
            </p:cNvSpPr>
            <p:nvPr/>
          </p:nvSpPr>
          <p:spPr bwMode="auto">
            <a:xfrm>
              <a:off x="4512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D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" name="Text Box 476"/>
            <p:cNvSpPr txBox="1">
              <a:spLocks noChangeArrowheads="1"/>
            </p:cNvSpPr>
            <p:nvPr/>
          </p:nvSpPr>
          <p:spPr bwMode="auto">
            <a:xfrm>
              <a:off x="5280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B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2" name="Text Box 477"/>
            <p:cNvSpPr txBox="1">
              <a:spLocks noChangeArrowheads="1"/>
            </p:cNvSpPr>
            <p:nvPr/>
          </p:nvSpPr>
          <p:spPr bwMode="auto">
            <a:xfrm>
              <a:off x="4896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K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3" name="Text Box 478"/>
            <p:cNvSpPr txBox="1">
              <a:spLocks noChangeArrowheads="1"/>
            </p:cNvSpPr>
            <p:nvPr/>
          </p:nvSpPr>
          <p:spPr bwMode="auto">
            <a:xfrm>
              <a:off x="3840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4" name="Text Box 479"/>
            <p:cNvSpPr txBox="1">
              <a:spLocks noChangeArrowheads="1"/>
            </p:cNvSpPr>
            <p:nvPr/>
          </p:nvSpPr>
          <p:spPr bwMode="auto">
            <a:xfrm>
              <a:off x="3840" y="196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5" name="Text Box 480"/>
            <p:cNvSpPr txBox="1">
              <a:spLocks noChangeArrowheads="1"/>
            </p:cNvSpPr>
            <p:nvPr/>
          </p:nvSpPr>
          <p:spPr bwMode="auto">
            <a:xfrm>
              <a:off x="3840" y="235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3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6" name="Text Box 481"/>
            <p:cNvSpPr txBox="1">
              <a:spLocks noChangeArrowheads="1"/>
            </p:cNvSpPr>
            <p:nvPr/>
          </p:nvSpPr>
          <p:spPr bwMode="auto">
            <a:xfrm>
              <a:off x="3840" y="273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4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7" name="Group 538"/>
          <p:cNvGrpSpPr>
            <a:grpSpLocks/>
          </p:cNvGrpSpPr>
          <p:nvPr/>
        </p:nvGrpSpPr>
        <p:grpSpPr bwMode="auto">
          <a:xfrm>
            <a:off x="2286000" y="2514600"/>
            <a:ext cx="609600" cy="609600"/>
            <a:chOff x="1488" y="3552"/>
            <a:chExt cx="384" cy="384"/>
          </a:xfrm>
        </p:grpSpPr>
        <p:sp>
          <p:nvSpPr>
            <p:cNvPr id="88" name="Rectangle 539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FD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9" name="Text Box 540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F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57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0" name="Group 541"/>
          <p:cNvGrpSpPr>
            <a:grpSpLocks/>
          </p:cNvGrpSpPr>
          <p:nvPr/>
        </p:nvGrpSpPr>
        <p:grpSpPr bwMode="auto">
          <a:xfrm>
            <a:off x="2286000" y="3124200"/>
            <a:ext cx="609600" cy="609600"/>
            <a:chOff x="1488" y="3552"/>
            <a:chExt cx="384" cy="384"/>
          </a:xfrm>
        </p:grpSpPr>
        <p:sp>
          <p:nvSpPr>
            <p:cNvPr id="91" name="Rectangle 542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FD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2" name="Text Box 543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F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58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3" name="Group 544"/>
          <p:cNvGrpSpPr>
            <a:grpSpLocks/>
          </p:cNvGrpSpPr>
          <p:nvPr/>
        </p:nvGrpSpPr>
        <p:grpSpPr bwMode="auto">
          <a:xfrm>
            <a:off x="2286000" y="3733800"/>
            <a:ext cx="609600" cy="609600"/>
            <a:chOff x="1488" y="3552"/>
            <a:chExt cx="384" cy="384"/>
          </a:xfrm>
        </p:grpSpPr>
        <p:sp>
          <p:nvSpPr>
            <p:cNvPr id="94" name="Rectangle 545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FD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5" name="Text Box 546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F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55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6" name="Group 547"/>
          <p:cNvGrpSpPr>
            <a:grpSpLocks/>
          </p:cNvGrpSpPr>
          <p:nvPr/>
        </p:nvGrpSpPr>
        <p:grpSpPr bwMode="auto">
          <a:xfrm>
            <a:off x="2286000" y="4343400"/>
            <a:ext cx="609600" cy="609600"/>
            <a:chOff x="1488" y="3552"/>
            <a:chExt cx="384" cy="384"/>
          </a:xfrm>
        </p:grpSpPr>
        <p:sp>
          <p:nvSpPr>
            <p:cNvPr id="97" name="Rectangle 548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FD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8" name="Text Box 549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F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57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9" name="Group 551"/>
          <p:cNvGrpSpPr>
            <a:grpSpLocks/>
          </p:cNvGrpSpPr>
          <p:nvPr/>
        </p:nvGrpSpPr>
        <p:grpSpPr bwMode="auto">
          <a:xfrm>
            <a:off x="4114800" y="2514600"/>
            <a:ext cx="609600" cy="609600"/>
            <a:chOff x="1488" y="3552"/>
            <a:chExt cx="384" cy="384"/>
          </a:xfrm>
        </p:grpSpPr>
        <p:sp>
          <p:nvSpPr>
            <p:cNvPr id="100" name="Rectangle 552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1" name="Text Box 553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16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2" name="Group 554"/>
          <p:cNvGrpSpPr>
            <a:grpSpLocks/>
          </p:cNvGrpSpPr>
          <p:nvPr/>
        </p:nvGrpSpPr>
        <p:grpSpPr bwMode="auto">
          <a:xfrm>
            <a:off x="5334000" y="2514600"/>
            <a:ext cx="609600" cy="609600"/>
            <a:chOff x="1488" y="3552"/>
            <a:chExt cx="384" cy="384"/>
          </a:xfrm>
        </p:grpSpPr>
        <p:sp>
          <p:nvSpPr>
            <p:cNvPr id="103" name="Rectangle 555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4" name="Text Box 556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5" name="Group 557"/>
          <p:cNvGrpSpPr>
            <a:grpSpLocks/>
          </p:cNvGrpSpPr>
          <p:nvPr/>
        </p:nvGrpSpPr>
        <p:grpSpPr bwMode="auto">
          <a:xfrm>
            <a:off x="4724400" y="2514600"/>
            <a:ext cx="609600" cy="609600"/>
            <a:chOff x="1488" y="3552"/>
            <a:chExt cx="384" cy="384"/>
          </a:xfrm>
        </p:grpSpPr>
        <p:sp>
          <p:nvSpPr>
            <p:cNvPr id="106" name="Rectangle 558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7" name="Text Box 559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8" name="Group 560"/>
          <p:cNvGrpSpPr>
            <a:grpSpLocks/>
          </p:cNvGrpSpPr>
          <p:nvPr/>
        </p:nvGrpSpPr>
        <p:grpSpPr bwMode="auto">
          <a:xfrm>
            <a:off x="3505200" y="3124200"/>
            <a:ext cx="609600" cy="609600"/>
            <a:chOff x="1488" y="3552"/>
            <a:chExt cx="384" cy="384"/>
          </a:xfrm>
        </p:grpSpPr>
        <p:sp>
          <p:nvSpPr>
            <p:cNvPr id="109" name="Rectangle 561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0" name="Text Box 562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9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1" name="Group 563"/>
          <p:cNvGrpSpPr>
            <a:grpSpLocks/>
          </p:cNvGrpSpPr>
          <p:nvPr/>
        </p:nvGrpSpPr>
        <p:grpSpPr bwMode="auto">
          <a:xfrm>
            <a:off x="4114800" y="3124200"/>
            <a:ext cx="609600" cy="609600"/>
            <a:chOff x="1488" y="3552"/>
            <a:chExt cx="384" cy="384"/>
          </a:xfrm>
        </p:grpSpPr>
        <p:sp>
          <p:nvSpPr>
            <p:cNvPr id="112" name="Rectangle 564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3" name="Text Box 565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12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4" name="Group 566"/>
          <p:cNvGrpSpPr>
            <a:grpSpLocks/>
          </p:cNvGrpSpPr>
          <p:nvPr/>
        </p:nvGrpSpPr>
        <p:grpSpPr bwMode="auto">
          <a:xfrm>
            <a:off x="5334000" y="3124200"/>
            <a:ext cx="609600" cy="609600"/>
            <a:chOff x="1488" y="3552"/>
            <a:chExt cx="384" cy="384"/>
          </a:xfrm>
        </p:grpSpPr>
        <p:sp>
          <p:nvSpPr>
            <p:cNvPr id="115" name="Rectangle 567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6" name="Text Box 568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7" name="Group 569"/>
          <p:cNvGrpSpPr>
            <a:grpSpLocks/>
          </p:cNvGrpSpPr>
          <p:nvPr/>
        </p:nvGrpSpPr>
        <p:grpSpPr bwMode="auto">
          <a:xfrm>
            <a:off x="4724400" y="3124200"/>
            <a:ext cx="609600" cy="609600"/>
            <a:chOff x="1488" y="3552"/>
            <a:chExt cx="384" cy="384"/>
          </a:xfrm>
        </p:grpSpPr>
        <p:sp>
          <p:nvSpPr>
            <p:cNvPr id="118" name="Rectangle 57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9" name="Text Box 571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7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0" name="Group 596"/>
          <p:cNvGrpSpPr>
            <a:grpSpLocks/>
          </p:cNvGrpSpPr>
          <p:nvPr/>
        </p:nvGrpSpPr>
        <p:grpSpPr bwMode="auto">
          <a:xfrm>
            <a:off x="3505200" y="3733800"/>
            <a:ext cx="609600" cy="609600"/>
            <a:chOff x="1488" y="3552"/>
            <a:chExt cx="384" cy="384"/>
          </a:xfrm>
        </p:grpSpPr>
        <p:sp>
          <p:nvSpPr>
            <p:cNvPr id="121" name="Rectangle 597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2" name="Text Box 598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13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3" name="Group 599"/>
          <p:cNvGrpSpPr>
            <a:grpSpLocks/>
          </p:cNvGrpSpPr>
          <p:nvPr/>
        </p:nvGrpSpPr>
        <p:grpSpPr bwMode="auto">
          <a:xfrm>
            <a:off x="4114800" y="3733800"/>
            <a:ext cx="609600" cy="609600"/>
            <a:chOff x="1488" y="3552"/>
            <a:chExt cx="384" cy="384"/>
          </a:xfrm>
        </p:grpSpPr>
        <p:sp>
          <p:nvSpPr>
            <p:cNvPr id="124" name="Rectangle 60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5" name="Text Box 601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17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6" name="Group 602"/>
          <p:cNvGrpSpPr>
            <a:grpSpLocks/>
          </p:cNvGrpSpPr>
          <p:nvPr/>
        </p:nvGrpSpPr>
        <p:grpSpPr bwMode="auto">
          <a:xfrm>
            <a:off x="5334000" y="3733800"/>
            <a:ext cx="609600" cy="609600"/>
            <a:chOff x="1488" y="3552"/>
            <a:chExt cx="384" cy="384"/>
          </a:xfrm>
        </p:grpSpPr>
        <p:sp>
          <p:nvSpPr>
            <p:cNvPr id="127" name="Rectangle 603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8" name="Text Box 604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9" name="Group 605"/>
          <p:cNvGrpSpPr>
            <a:grpSpLocks/>
          </p:cNvGrpSpPr>
          <p:nvPr/>
        </p:nvGrpSpPr>
        <p:grpSpPr bwMode="auto">
          <a:xfrm>
            <a:off x="4724400" y="3733800"/>
            <a:ext cx="609600" cy="609600"/>
            <a:chOff x="1488" y="3552"/>
            <a:chExt cx="384" cy="384"/>
          </a:xfrm>
        </p:grpSpPr>
        <p:sp>
          <p:nvSpPr>
            <p:cNvPr id="130" name="Rectangle 606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1" name="Text Box 607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14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2" name="Group 608"/>
          <p:cNvGrpSpPr>
            <a:grpSpLocks/>
          </p:cNvGrpSpPr>
          <p:nvPr/>
        </p:nvGrpSpPr>
        <p:grpSpPr bwMode="auto">
          <a:xfrm>
            <a:off x="3505200" y="4343400"/>
            <a:ext cx="609600" cy="609600"/>
            <a:chOff x="1488" y="3552"/>
            <a:chExt cx="384" cy="384"/>
          </a:xfrm>
        </p:grpSpPr>
        <p:sp>
          <p:nvSpPr>
            <p:cNvPr id="133" name="Rectangle 609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4" name="Text Box 610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14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5" name="Group 611"/>
          <p:cNvGrpSpPr>
            <a:grpSpLocks/>
          </p:cNvGrpSpPr>
          <p:nvPr/>
        </p:nvGrpSpPr>
        <p:grpSpPr bwMode="auto">
          <a:xfrm>
            <a:off x="4114800" y="4343400"/>
            <a:ext cx="609600" cy="609600"/>
            <a:chOff x="1488" y="3552"/>
            <a:chExt cx="384" cy="384"/>
          </a:xfrm>
        </p:grpSpPr>
        <p:sp>
          <p:nvSpPr>
            <p:cNvPr id="136" name="Rectangle 612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37" name="Text Box 613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12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38" name="Group 614"/>
          <p:cNvGrpSpPr>
            <a:grpSpLocks/>
          </p:cNvGrpSpPr>
          <p:nvPr/>
        </p:nvGrpSpPr>
        <p:grpSpPr bwMode="auto">
          <a:xfrm>
            <a:off x="5334000" y="4343400"/>
            <a:ext cx="609600" cy="609600"/>
            <a:chOff x="1488" y="3552"/>
            <a:chExt cx="384" cy="384"/>
          </a:xfrm>
        </p:grpSpPr>
        <p:sp>
          <p:nvSpPr>
            <p:cNvPr id="139" name="Rectangle 615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0" name="Text Box 616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1" name="Group 617"/>
          <p:cNvGrpSpPr>
            <a:grpSpLocks/>
          </p:cNvGrpSpPr>
          <p:nvPr/>
        </p:nvGrpSpPr>
        <p:grpSpPr bwMode="auto">
          <a:xfrm>
            <a:off x="4724400" y="4343400"/>
            <a:ext cx="609600" cy="609600"/>
            <a:chOff x="1488" y="3552"/>
            <a:chExt cx="384" cy="384"/>
          </a:xfrm>
        </p:grpSpPr>
        <p:sp>
          <p:nvSpPr>
            <p:cNvPr id="142" name="Rectangle 618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5FFC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3" name="Text Box 619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C5FF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18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4" name="Group 620"/>
          <p:cNvGrpSpPr>
            <a:grpSpLocks/>
          </p:cNvGrpSpPr>
          <p:nvPr/>
        </p:nvGrpSpPr>
        <p:grpSpPr bwMode="auto">
          <a:xfrm>
            <a:off x="3505200" y="2514600"/>
            <a:ext cx="609600" cy="609600"/>
            <a:chOff x="1488" y="3552"/>
            <a:chExt cx="384" cy="384"/>
          </a:xfrm>
        </p:grpSpPr>
        <p:sp>
          <p:nvSpPr>
            <p:cNvPr id="145" name="Rectangle 621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FD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6" name="Text Box 622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F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8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7" name="Group 623"/>
          <p:cNvGrpSpPr>
            <a:grpSpLocks/>
          </p:cNvGrpSpPr>
          <p:nvPr/>
        </p:nvGrpSpPr>
        <p:grpSpPr bwMode="auto">
          <a:xfrm>
            <a:off x="4114800" y="3124200"/>
            <a:ext cx="609600" cy="609600"/>
            <a:chOff x="1488" y="3552"/>
            <a:chExt cx="384" cy="384"/>
          </a:xfrm>
        </p:grpSpPr>
        <p:sp>
          <p:nvSpPr>
            <p:cNvPr id="148" name="Rectangle 624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FD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49" name="Text Box 625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F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12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0" name="Group 626"/>
          <p:cNvGrpSpPr>
            <a:grpSpLocks/>
          </p:cNvGrpSpPr>
          <p:nvPr/>
        </p:nvGrpSpPr>
        <p:grpSpPr bwMode="auto">
          <a:xfrm>
            <a:off x="4724400" y="2514600"/>
            <a:ext cx="609600" cy="609600"/>
            <a:chOff x="1488" y="3552"/>
            <a:chExt cx="384" cy="384"/>
          </a:xfrm>
        </p:grpSpPr>
        <p:sp>
          <p:nvSpPr>
            <p:cNvPr id="151" name="Rectangle 627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FD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52" name="Text Box 628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F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3" name="Group 629"/>
          <p:cNvGrpSpPr>
            <a:grpSpLocks/>
          </p:cNvGrpSpPr>
          <p:nvPr/>
        </p:nvGrpSpPr>
        <p:grpSpPr bwMode="auto">
          <a:xfrm>
            <a:off x="5334000" y="2514600"/>
            <a:ext cx="609600" cy="609600"/>
            <a:chOff x="1488" y="3552"/>
            <a:chExt cx="384" cy="384"/>
          </a:xfrm>
        </p:grpSpPr>
        <p:sp>
          <p:nvSpPr>
            <p:cNvPr id="154" name="Rectangle 63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FD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55" name="Text Box 631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F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6" name="Group 639"/>
          <p:cNvGrpSpPr>
            <a:grpSpLocks/>
          </p:cNvGrpSpPr>
          <p:nvPr/>
        </p:nvGrpSpPr>
        <p:grpSpPr bwMode="auto">
          <a:xfrm>
            <a:off x="6477000" y="4343400"/>
            <a:ext cx="609600" cy="609600"/>
            <a:chOff x="1488" y="3552"/>
            <a:chExt cx="384" cy="384"/>
          </a:xfrm>
        </p:grpSpPr>
        <p:sp>
          <p:nvSpPr>
            <p:cNvPr id="157" name="Rectangle 64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58" name="Text Box 641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6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9" name="Group 642"/>
          <p:cNvGrpSpPr>
            <a:grpSpLocks/>
          </p:cNvGrpSpPr>
          <p:nvPr/>
        </p:nvGrpSpPr>
        <p:grpSpPr bwMode="auto">
          <a:xfrm>
            <a:off x="6477000" y="3733800"/>
            <a:ext cx="609600" cy="609600"/>
            <a:chOff x="1488" y="3552"/>
            <a:chExt cx="384" cy="384"/>
          </a:xfrm>
        </p:grpSpPr>
        <p:sp>
          <p:nvSpPr>
            <p:cNvPr id="160" name="Rectangle 643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61" name="Text Box 644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2" name="Group 645"/>
          <p:cNvGrpSpPr>
            <a:grpSpLocks/>
          </p:cNvGrpSpPr>
          <p:nvPr/>
        </p:nvGrpSpPr>
        <p:grpSpPr bwMode="auto">
          <a:xfrm>
            <a:off x="6477000" y="3124200"/>
            <a:ext cx="609600" cy="609600"/>
            <a:chOff x="1488" y="3552"/>
            <a:chExt cx="384" cy="384"/>
          </a:xfrm>
        </p:grpSpPr>
        <p:sp>
          <p:nvSpPr>
            <p:cNvPr id="163" name="Rectangle 646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64" name="Text Box 647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5" name="Group 648"/>
          <p:cNvGrpSpPr>
            <a:grpSpLocks/>
          </p:cNvGrpSpPr>
          <p:nvPr/>
        </p:nvGrpSpPr>
        <p:grpSpPr bwMode="auto">
          <a:xfrm>
            <a:off x="7086600" y="2514600"/>
            <a:ext cx="609600" cy="609600"/>
            <a:chOff x="1488" y="3552"/>
            <a:chExt cx="384" cy="384"/>
          </a:xfrm>
        </p:grpSpPr>
        <p:sp>
          <p:nvSpPr>
            <p:cNvPr id="166" name="Rectangle 649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67" name="Text Box 650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68" name="Group 651"/>
          <p:cNvGrpSpPr>
            <a:grpSpLocks/>
          </p:cNvGrpSpPr>
          <p:nvPr/>
        </p:nvGrpSpPr>
        <p:grpSpPr bwMode="auto">
          <a:xfrm>
            <a:off x="7086600" y="4343400"/>
            <a:ext cx="609600" cy="609600"/>
            <a:chOff x="1488" y="3552"/>
            <a:chExt cx="384" cy="384"/>
          </a:xfrm>
        </p:grpSpPr>
        <p:sp>
          <p:nvSpPr>
            <p:cNvPr id="169" name="Rectangle 652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0" name="Text Box 653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1" name="Group 654"/>
          <p:cNvGrpSpPr>
            <a:grpSpLocks/>
          </p:cNvGrpSpPr>
          <p:nvPr/>
        </p:nvGrpSpPr>
        <p:grpSpPr bwMode="auto">
          <a:xfrm>
            <a:off x="7086600" y="3733800"/>
            <a:ext cx="609600" cy="609600"/>
            <a:chOff x="1488" y="3552"/>
            <a:chExt cx="384" cy="384"/>
          </a:xfrm>
        </p:grpSpPr>
        <p:sp>
          <p:nvSpPr>
            <p:cNvPr id="172" name="Rectangle 655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3" name="Text Box 656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4" name="Group 657"/>
          <p:cNvGrpSpPr>
            <a:grpSpLocks/>
          </p:cNvGrpSpPr>
          <p:nvPr/>
        </p:nvGrpSpPr>
        <p:grpSpPr bwMode="auto">
          <a:xfrm>
            <a:off x="7086600" y="3124200"/>
            <a:ext cx="609600" cy="609600"/>
            <a:chOff x="1488" y="3552"/>
            <a:chExt cx="384" cy="384"/>
          </a:xfrm>
        </p:grpSpPr>
        <p:sp>
          <p:nvSpPr>
            <p:cNvPr id="175" name="Rectangle 658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6" name="Text Box 659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7" name="Group 660"/>
          <p:cNvGrpSpPr>
            <a:grpSpLocks/>
          </p:cNvGrpSpPr>
          <p:nvPr/>
        </p:nvGrpSpPr>
        <p:grpSpPr bwMode="auto">
          <a:xfrm>
            <a:off x="7696200" y="2514600"/>
            <a:ext cx="609600" cy="609600"/>
            <a:chOff x="1488" y="3552"/>
            <a:chExt cx="384" cy="384"/>
          </a:xfrm>
        </p:grpSpPr>
        <p:sp>
          <p:nvSpPr>
            <p:cNvPr id="178" name="Rectangle 661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79" name="Text Box 662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0" name="Group 663"/>
          <p:cNvGrpSpPr>
            <a:grpSpLocks/>
          </p:cNvGrpSpPr>
          <p:nvPr/>
        </p:nvGrpSpPr>
        <p:grpSpPr bwMode="auto">
          <a:xfrm>
            <a:off x="7696200" y="4343400"/>
            <a:ext cx="609600" cy="609600"/>
            <a:chOff x="1488" y="3552"/>
            <a:chExt cx="384" cy="384"/>
          </a:xfrm>
        </p:grpSpPr>
        <p:sp>
          <p:nvSpPr>
            <p:cNvPr id="181" name="Rectangle 664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82" name="Text Box 665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13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3" name="Group 666"/>
          <p:cNvGrpSpPr>
            <a:grpSpLocks/>
          </p:cNvGrpSpPr>
          <p:nvPr/>
        </p:nvGrpSpPr>
        <p:grpSpPr bwMode="auto">
          <a:xfrm>
            <a:off x="7696200" y="3733800"/>
            <a:ext cx="609600" cy="609600"/>
            <a:chOff x="1488" y="3552"/>
            <a:chExt cx="384" cy="384"/>
          </a:xfrm>
        </p:grpSpPr>
        <p:sp>
          <p:nvSpPr>
            <p:cNvPr id="184" name="Rectangle 667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85" name="Text Box 668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9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6" name="Group 669"/>
          <p:cNvGrpSpPr>
            <a:grpSpLocks/>
          </p:cNvGrpSpPr>
          <p:nvPr/>
        </p:nvGrpSpPr>
        <p:grpSpPr bwMode="auto">
          <a:xfrm>
            <a:off x="7696200" y="3124200"/>
            <a:ext cx="609600" cy="609600"/>
            <a:chOff x="1488" y="3552"/>
            <a:chExt cx="384" cy="384"/>
          </a:xfrm>
        </p:grpSpPr>
        <p:sp>
          <p:nvSpPr>
            <p:cNvPr id="187" name="Rectangle 67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88" name="Text Box 671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2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9" name="Group 672"/>
          <p:cNvGrpSpPr>
            <a:grpSpLocks/>
          </p:cNvGrpSpPr>
          <p:nvPr/>
        </p:nvGrpSpPr>
        <p:grpSpPr bwMode="auto">
          <a:xfrm>
            <a:off x="8305800" y="2514600"/>
            <a:ext cx="609600" cy="609600"/>
            <a:chOff x="1488" y="3552"/>
            <a:chExt cx="384" cy="384"/>
          </a:xfrm>
        </p:grpSpPr>
        <p:sp>
          <p:nvSpPr>
            <p:cNvPr id="190" name="Rectangle 673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91" name="Text Box 674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2" name="Group 675"/>
          <p:cNvGrpSpPr>
            <a:grpSpLocks/>
          </p:cNvGrpSpPr>
          <p:nvPr/>
        </p:nvGrpSpPr>
        <p:grpSpPr bwMode="auto">
          <a:xfrm>
            <a:off x="8305800" y="4343400"/>
            <a:ext cx="609600" cy="609600"/>
            <a:chOff x="1488" y="3552"/>
            <a:chExt cx="384" cy="384"/>
          </a:xfrm>
        </p:grpSpPr>
        <p:sp>
          <p:nvSpPr>
            <p:cNvPr id="193" name="Rectangle 676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94" name="Text Box 677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5" name="Group 678"/>
          <p:cNvGrpSpPr>
            <a:grpSpLocks/>
          </p:cNvGrpSpPr>
          <p:nvPr/>
        </p:nvGrpSpPr>
        <p:grpSpPr bwMode="auto">
          <a:xfrm>
            <a:off x="8305800" y="3733800"/>
            <a:ext cx="609600" cy="609600"/>
            <a:chOff x="1488" y="3552"/>
            <a:chExt cx="384" cy="384"/>
          </a:xfrm>
        </p:grpSpPr>
        <p:sp>
          <p:nvSpPr>
            <p:cNvPr id="196" name="Rectangle 679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97" name="Text Box 680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98" name="Group 681"/>
          <p:cNvGrpSpPr>
            <a:grpSpLocks/>
          </p:cNvGrpSpPr>
          <p:nvPr/>
        </p:nvGrpSpPr>
        <p:grpSpPr bwMode="auto">
          <a:xfrm>
            <a:off x="8305800" y="3124200"/>
            <a:ext cx="609600" cy="609600"/>
            <a:chOff x="1488" y="3552"/>
            <a:chExt cx="384" cy="384"/>
          </a:xfrm>
        </p:grpSpPr>
        <p:sp>
          <p:nvSpPr>
            <p:cNvPr id="199" name="Rectangle 682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200" name="Text Box 683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91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  <p:bldP spid="11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 bwMode="auto">
          <a:xfrm>
            <a:off x="1752600" y="4572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Contoh  7.2</a:t>
            </a:r>
            <a:b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Penugasan  (3)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/>
        </p:nvSpPr>
        <p:spPr bwMode="auto">
          <a:xfrm>
            <a:off x="304800" y="1543050"/>
            <a:ext cx="4495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id-ID" sz="2400">
                <a:solidFill>
                  <a:srgbClr val="663300"/>
                </a:solidFill>
                <a:latin typeface="Times New Roman" panose="02020603050405020304" pitchFamily="18" charset="0"/>
              </a:rPr>
              <a:t>Cek optimalitas :  </a:t>
            </a:r>
            <a:r>
              <a:rPr lang="en-US" altLang="id-ID" sz="2400">
                <a:solidFill>
                  <a:srgbClr val="3333CC"/>
                </a:solidFill>
                <a:latin typeface="Times New Roman" panose="02020603050405020304" pitchFamily="18" charset="0"/>
              </a:rPr>
              <a:t>Tutup semua 0 dengan garis sesedikit mungkin</a:t>
            </a:r>
            <a:endParaRPr lang="en-GB" altLang="id-ID" sz="2400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" name="Group 202"/>
          <p:cNvGrpSpPr>
            <a:grpSpLocks/>
          </p:cNvGrpSpPr>
          <p:nvPr/>
        </p:nvGrpSpPr>
        <p:grpSpPr bwMode="auto">
          <a:xfrm>
            <a:off x="990600" y="2381250"/>
            <a:ext cx="2819400" cy="2895600"/>
            <a:chOff x="3840" y="1296"/>
            <a:chExt cx="1776" cy="1824"/>
          </a:xfrm>
        </p:grpSpPr>
        <p:grpSp>
          <p:nvGrpSpPr>
            <p:cNvPr id="5" name="Group 2"/>
            <p:cNvGrpSpPr>
              <a:grpSpLocks/>
            </p:cNvGrpSpPr>
            <p:nvPr/>
          </p:nvGrpSpPr>
          <p:grpSpPr bwMode="auto">
            <a:xfrm>
              <a:off x="4080" y="1584"/>
              <a:ext cx="384" cy="384"/>
              <a:chOff x="1488" y="3552"/>
              <a:chExt cx="384" cy="384"/>
            </a:xfrm>
          </p:grpSpPr>
          <p:sp>
            <p:nvSpPr>
              <p:cNvPr id="60" name="Rectangle 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" name="Text Box 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79"/>
            <p:cNvGrpSpPr>
              <a:grpSpLocks/>
            </p:cNvGrpSpPr>
            <p:nvPr/>
          </p:nvGrpSpPr>
          <p:grpSpPr bwMode="auto">
            <a:xfrm>
              <a:off x="3840" y="1296"/>
              <a:ext cx="1728" cy="1728"/>
              <a:chOff x="3840" y="1296"/>
              <a:chExt cx="1728" cy="1728"/>
            </a:xfrm>
          </p:grpSpPr>
          <p:sp>
            <p:nvSpPr>
              <p:cNvPr id="52" name="Text Box 80"/>
              <p:cNvSpPr txBox="1">
                <a:spLocks noChangeArrowheads="1"/>
              </p:cNvSpPr>
              <p:nvPr/>
            </p:nvSpPr>
            <p:spPr bwMode="auto">
              <a:xfrm>
                <a:off x="4128" y="129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P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Text Box 81"/>
              <p:cNvSpPr txBox="1">
                <a:spLocks noChangeArrowheads="1"/>
              </p:cNvSpPr>
              <p:nvPr/>
            </p:nvSpPr>
            <p:spPr bwMode="auto">
              <a:xfrm>
                <a:off x="4512" y="129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D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Text Box 82"/>
              <p:cNvSpPr txBox="1">
                <a:spLocks noChangeArrowheads="1"/>
              </p:cNvSpPr>
              <p:nvPr/>
            </p:nvSpPr>
            <p:spPr bwMode="auto">
              <a:xfrm>
                <a:off x="5280" y="129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B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Text Box 83"/>
              <p:cNvSpPr txBox="1">
                <a:spLocks noChangeArrowheads="1"/>
              </p:cNvSpPr>
              <p:nvPr/>
            </p:nvSpPr>
            <p:spPr bwMode="auto">
              <a:xfrm>
                <a:off x="4896" y="129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K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" name="Text Box 84"/>
              <p:cNvSpPr txBox="1">
                <a:spLocks noChangeArrowheads="1"/>
              </p:cNvSpPr>
              <p:nvPr/>
            </p:nvSpPr>
            <p:spPr bwMode="auto">
              <a:xfrm>
                <a:off x="3840" y="158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" name="Text Box 85"/>
              <p:cNvSpPr txBox="1">
                <a:spLocks noChangeArrowheads="1"/>
              </p:cNvSpPr>
              <p:nvPr/>
            </p:nvSpPr>
            <p:spPr bwMode="auto">
              <a:xfrm>
                <a:off x="3840" y="19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2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" name="Text Box 86"/>
              <p:cNvSpPr txBox="1">
                <a:spLocks noChangeArrowheads="1"/>
              </p:cNvSpPr>
              <p:nvPr/>
            </p:nvSpPr>
            <p:spPr bwMode="auto">
              <a:xfrm>
                <a:off x="3840" y="235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3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Text Box 87"/>
              <p:cNvSpPr txBox="1">
                <a:spLocks noChangeArrowheads="1"/>
              </p:cNvSpPr>
              <p:nvPr/>
            </p:nvSpPr>
            <p:spPr bwMode="auto">
              <a:xfrm>
                <a:off x="3840" y="273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4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157"/>
            <p:cNvGrpSpPr>
              <a:grpSpLocks/>
            </p:cNvGrpSpPr>
            <p:nvPr/>
          </p:nvGrpSpPr>
          <p:grpSpPr bwMode="auto">
            <a:xfrm>
              <a:off x="4080" y="2736"/>
              <a:ext cx="384" cy="384"/>
              <a:chOff x="1488" y="3552"/>
              <a:chExt cx="384" cy="384"/>
            </a:xfrm>
          </p:grpSpPr>
          <p:sp>
            <p:nvSpPr>
              <p:cNvPr id="50" name="Rectangle 15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Text Box 15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160"/>
            <p:cNvGrpSpPr>
              <a:grpSpLocks/>
            </p:cNvGrpSpPr>
            <p:nvPr/>
          </p:nvGrpSpPr>
          <p:grpSpPr bwMode="auto">
            <a:xfrm>
              <a:off x="4080" y="2352"/>
              <a:ext cx="384" cy="384"/>
              <a:chOff x="1488" y="3552"/>
              <a:chExt cx="384" cy="384"/>
            </a:xfrm>
          </p:grpSpPr>
          <p:sp>
            <p:nvSpPr>
              <p:cNvPr id="48" name="Rectangle 16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Text Box 16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9" name="Group 163"/>
            <p:cNvGrpSpPr>
              <a:grpSpLocks/>
            </p:cNvGrpSpPr>
            <p:nvPr/>
          </p:nvGrpSpPr>
          <p:grpSpPr bwMode="auto">
            <a:xfrm>
              <a:off x="4080" y="1968"/>
              <a:ext cx="384" cy="384"/>
              <a:chOff x="1488" y="3552"/>
              <a:chExt cx="384" cy="384"/>
            </a:xfrm>
          </p:grpSpPr>
          <p:sp>
            <p:nvSpPr>
              <p:cNvPr id="46" name="Rectangle 16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Text Box 16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166"/>
            <p:cNvGrpSpPr>
              <a:grpSpLocks/>
            </p:cNvGrpSpPr>
            <p:nvPr/>
          </p:nvGrpSpPr>
          <p:grpSpPr bwMode="auto">
            <a:xfrm>
              <a:off x="4464" y="1584"/>
              <a:ext cx="384" cy="384"/>
              <a:chOff x="1488" y="3552"/>
              <a:chExt cx="384" cy="384"/>
            </a:xfrm>
          </p:grpSpPr>
          <p:sp>
            <p:nvSpPr>
              <p:cNvPr id="44" name="Rectangle 16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Text Box 16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69"/>
            <p:cNvGrpSpPr>
              <a:grpSpLocks/>
            </p:cNvGrpSpPr>
            <p:nvPr/>
          </p:nvGrpSpPr>
          <p:grpSpPr bwMode="auto">
            <a:xfrm>
              <a:off x="4464" y="2736"/>
              <a:ext cx="384" cy="384"/>
              <a:chOff x="1488" y="3552"/>
              <a:chExt cx="384" cy="384"/>
            </a:xfrm>
          </p:grpSpPr>
          <p:sp>
            <p:nvSpPr>
              <p:cNvPr id="42" name="Rectangle 17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Text Box 17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72"/>
            <p:cNvGrpSpPr>
              <a:grpSpLocks/>
            </p:cNvGrpSpPr>
            <p:nvPr/>
          </p:nvGrpSpPr>
          <p:grpSpPr bwMode="auto">
            <a:xfrm>
              <a:off x="4464" y="2352"/>
              <a:ext cx="384" cy="384"/>
              <a:chOff x="1488" y="3552"/>
              <a:chExt cx="384" cy="384"/>
            </a:xfrm>
          </p:grpSpPr>
          <p:sp>
            <p:nvSpPr>
              <p:cNvPr id="40" name="Rectangle 17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Text Box 17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75"/>
            <p:cNvGrpSpPr>
              <a:grpSpLocks/>
            </p:cNvGrpSpPr>
            <p:nvPr/>
          </p:nvGrpSpPr>
          <p:grpSpPr bwMode="auto">
            <a:xfrm>
              <a:off x="4464" y="1968"/>
              <a:ext cx="384" cy="384"/>
              <a:chOff x="1488" y="3552"/>
              <a:chExt cx="384" cy="384"/>
            </a:xfrm>
          </p:grpSpPr>
          <p:sp>
            <p:nvSpPr>
              <p:cNvPr id="38" name="Rectangle 17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Text Box 17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oup 178"/>
            <p:cNvGrpSpPr>
              <a:grpSpLocks/>
            </p:cNvGrpSpPr>
            <p:nvPr/>
          </p:nvGrpSpPr>
          <p:grpSpPr bwMode="auto">
            <a:xfrm>
              <a:off x="4848" y="1584"/>
              <a:ext cx="384" cy="384"/>
              <a:chOff x="1488" y="3552"/>
              <a:chExt cx="384" cy="384"/>
            </a:xfrm>
          </p:grpSpPr>
          <p:sp>
            <p:nvSpPr>
              <p:cNvPr id="36" name="Rectangle 17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Text Box 18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roup 181"/>
            <p:cNvGrpSpPr>
              <a:grpSpLocks/>
            </p:cNvGrpSpPr>
            <p:nvPr/>
          </p:nvGrpSpPr>
          <p:grpSpPr bwMode="auto">
            <a:xfrm>
              <a:off x="4848" y="2736"/>
              <a:ext cx="384" cy="384"/>
              <a:chOff x="1488" y="3552"/>
              <a:chExt cx="384" cy="384"/>
            </a:xfrm>
          </p:grpSpPr>
          <p:sp>
            <p:nvSpPr>
              <p:cNvPr id="34" name="Rectangle 18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Text Box 183"/>
              <p:cNvSpPr txBox="1">
                <a:spLocks noChangeArrowheads="1"/>
              </p:cNvSpPr>
              <p:nvPr/>
            </p:nvSpPr>
            <p:spPr bwMode="auto">
              <a:xfrm>
                <a:off x="1526" y="3600"/>
                <a:ext cx="308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roup 184"/>
            <p:cNvGrpSpPr>
              <a:grpSpLocks/>
            </p:cNvGrpSpPr>
            <p:nvPr/>
          </p:nvGrpSpPr>
          <p:grpSpPr bwMode="auto">
            <a:xfrm>
              <a:off x="4848" y="2352"/>
              <a:ext cx="384" cy="384"/>
              <a:chOff x="1488" y="3552"/>
              <a:chExt cx="384" cy="384"/>
            </a:xfrm>
          </p:grpSpPr>
          <p:sp>
            <p:nvSpPr>
              <p:cNvPr id="32" name="Rectangle 18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Text Box 18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9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Group 187"/>
            <p:cNvGrpSpPr>
              <a:grpSpLocks/>
            </p:cNvGrpSpPr>
            <p:nvPr/>
          </p:nvGrpSpPr>
          <p:grpSpPr bwMode="auto">
            <a:xfrm>
              <a:off x="4848" y="1968"/>
              <a:ext cx="384" cy="384"/>
              <a:chOff x="1488" y="3552"/>
              <a:chExt cx="384" cy="384"/>
            </a:xfrm>
          </p:grpSpPr>
          <p:sp>
            <p:nvSpPr>
              <p:cNvPr id="30" name="Rectangle 18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 Box 18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90"/>
            <p:cNvGrpSpPr>
              <a:grpSpLocks/>
            </p:cNvGrpSpPr>
            <p:nvPr/>
          </p:nvGrpSpPr>
          <p:grpSpPr bwMode="auto">
            <a:xfrm>
              <a:off x="5232" y="1584"/>
              <a:ext cx="384" cy="384"/>
              <a:chOff x="1488" y="3552"/>
              <a:chExt cx="384" cy="384"/>
            </a:xfrm>
          </p:grpSpPr>
          <p:sp>
            <p:nvSpPr>
              <p:cNvPr id="28" name="Rectangle 19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Text Box 19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93"/>
            <p:cNvGrpSpPr>
              <a:grpSpLocks/>
            </p:cNvGrpSpPr>
            <p:nvPr/>
          </p:nvGrpSpPr>
          <p:grpSpPr bwMode="auto">
            <a:xfrm>
              <a:off x="5232" y="2736"/>
              <a:ext cx="384" cy="384"/>
              <a:chOff x="1488" y="3552"/>
              <a:chExt cx="384" cy="384"/>
            </a:xfrm>
          </p:grpSpPr>
          <p:sp>
            <p:nvSpPr>
              <p:cNvPr id="26" name="Rectangle 19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Text Box 19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" name="Group 196"/>
            <p:cNvGrpSpPr>
              <a:grpSpLocks/>
            </p:cNvGrpSpPr>
            <p:nvPr/>
          </p:nvGrpSpPr>
          <p:grpSpPr bwMode="auto">
            <a:xfrm>
              <a:off x="5232" y="2352"/>
              <a:ext cx="384" cy="384"/>
              <a:chOff x="1488" y="3552"/>
              <a:chExt cx="384" cy="384"/>
            </a:xfrm>
          </p:grpSpPr>
          <p:sp>
            <p:nvSpPr>
              <p:cNvPr id="24" name="Rectangle 19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Text Box 19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199"/>
            <p:cNvGrpSpPr>
              <a:grpSpLocks/>
            </p:cNvGrpSpPr>
            <p:nvPr/>
          </p:nvGrpSpPr>
          <p:grpSpPr bwMode="auto">
            <a:xfrm>
              <a:off x="5232" y="1968"/>
              <a:ext cx="384" cy="384"/>
              <a:chOff x="1488" y="3552"/>
              <a:chExt cx="384" cy="384"/>
            </a:xfrm>
          </p:grpSpPr>
          <p:sp>
            <p:nvSpPr>
              <p:cNvPr id="22" name="Rectangle 20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Text Box 20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2" name="Line 203"/>
          <p:cNvSpPr>
            <a:spLocks noChangeShapeType="1"/>
          </p:cNvSpPr>
          <p:nvPr/>
        </p:nvSpPr>
        <p:spPr bwMode="auto">
          <a:xfrm>
            <a:off x="3581400" y="2457450"/>
            <a:ext cx="0" cy="312420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" name="Line 204"/>
          <p:cNvSpPr>
            <a:spLocks noChangeShapeType="1"/>
          </p:cNvSpPr>
          <p:nvPr/>
        </p:nvSpPr>
        <p:spPr bwMode="auto">
          <a:xfrm>
            <a:off x="2209800" y="2457450"/>
            <a:ext cx="0" cy="312420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" name="Line 205"/>
          <p:cNvSpPr>
            <a:spLocks noChangeShapeType="1"/>
          </p:cNvSpPr>
          <p:nvPr/>
        </p:nvSpPr>
        <p:spPr bwMode="auto">
          <a:xfrm>
            <a:off x="1143000" y="3219450"/>
            <a:ext cx="2895600" cy="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id-ID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" name="Text Box 206"/>
          <p:cNvSpPr txBox="1">
            <a:spLocks noChangeArrowheads="1"/>
          </p:cNvSpPr>
          <p:nvPr/>
        </p:nvSpPr>
        <p:spPr bwMode="auto">
          <a:xfrm>
            <a:off x="304800" y="5581650"/>
            <a:ext cx="4267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id-ID" sz="2400">
                <a:solidFill>
                  <a:srgbClr val="FF0000"/>
                </a:solidFill>
                <a:latin typeface="Times New Roman" panose="02020603050405020304" pitchFamily="18" charset="0"/>
              </a:rPr>
              <a:t>Belum optimal karena hanya perlu 3 garis </a:t>
            </a:r>
            <a:r>
              <a:rPr lang="en-US" altLang="id-ID" sz="2400">
                <a:solidFill>
                  <a:srgbClr val="FF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 Revisi Tabel !!</a:t>
            </a:r>
            <a:endParaRPr lang="en-GB" altLang="id-ID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" name="Text Box 207"/>
          <p:cNvSpPr txBox="1">
            <a:spLocks noChangeArrowheads="1"/>
          </p:cNvSpPr>
          <p:nvPr/>
        </p:nvSpPr>
        <p:spPr bwMode="auto">
          <a:xfrm>
            <a:off x="4648200" y="1600200"/>
            <a:ext cx="4191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id-ID" sz="2000">
                <a:solidFill>
                  <a:srgbClr val="000000"/>
                </a:solidFill>
                <a:latin typeface="Times New Roman" panose="02020603050405020304" pitchFamily="18" charset="0"/>
              </a:rPr>
              <a:t>Sel tidak tertutup garis yg terkecil = 1</a:t>
            </a:r>
          </a:p>
          <a:p>
            <a:pPr algn="r"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id-ID" sz="2000">
                <a:solidFill>
                  <a:srgbClr val="990000"/>
                </a:solidFill>
                <a:latin typeface="Times New Roman" panose="02020603050405020304" pitchFamily="18" charset="0"/>
              </a:rPr>
              <a:t>Sel tidak tertutup garis </a:t>
            </a:r>
            <a:r>
              <a:rPr lang="en-US" altLang="id-ID" sz="2000">
                <a:solidFill>
                  <a:srgbClr val="9900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 kurangi</a:t>
            </a:r>
          </a:p>
        </p:txBody>
      </p:sp>
      <p:grpSp>
        <p:nvGrpSpPr>
          <p:cNvPr id="67" name="Group 209"/>
          <p:cNvGrpSpPr>
            <a:grpSpLocks/>
          </p:cNvGrpSpPr>
          <p:nvPr/>
        </p:nvGrpSpPr>
        <p:grpSpPr bwMode="auto">
          <a:xfrm>
            <a:off x="5489575" y="3540125"/>
            <a:ext cx="609600" cy="609600"/>
            <a:chOff x="1488" y="3552"/>
            <a:chExt cx="384" cy="384"/>
          </a:xfrm>
        </p:grpSpPr>
        <p:sp>
          <p:nvSpPr>
            <p:cNvPr id="68" name="Rectangle 21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9" name="Text Box 211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0" name="Group 212"/>
          <p:cNvGrpSpPr>
            <a:grpSpLocks/>
          </p:cNvGrpSpPr>
          <p:nvPr/>
        </p:nvGrpSpPr>
        <p:grpSpPr bwMode="auto">
          <a:xfrm>
            <a:off x="5108575" y="3082925"/>
            <a:ext cx="2743200" cy="2743200"/>
            <a:chOff x="3840" y="1296"/>
            <a:chExt cx="1728" cy="1728"/>
          </a:xfrm>
        </p:grpSpPr>
        <p:sp>
          <p:nvSpPr>
            <p:cNvPr id="71" name="Text Box 213"/>
            <p:cNvSpPr txBox="1">
              <a:spLocks noChangeArrowheads="1"/>
            </p:cNvSpPr>
            <p:nvPr/>
          </p:nvSpPr>
          <p:spPr bwMode="auto">
            <a:xfrm>
              <a:off x="4128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P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" name="Text Box 214"/>
            <p:cNvSpPr txBox="1">
              <a:spLocks noChangeArrowheads="1"/>
            </p:cNvSpPr>
            <p:nvPr/>
          </p:nvSpPr>
          <p:spPr bwMode="auto">
            <a:xfrm>
              <a:off x="4512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D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3" name="Text Box 215"/>
            <p:cNvSpPr txBox="1">
              <a:spLocks noChangeArrowheads="1"/>
            </p:cNvSpPr>
            <p:nvPr/>
          </p:nvSpPr>
          <p:spPr bwMode="auto">
            <a:xfrm>
              <a:off x="5280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B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4" name="Text Box 216"/>
            <p:cNvSpPr txBox="1">
              <a:spLocks noChangeArrowheads="1"/>
            </p:cNvSpPr>
            <p:nvPr/>
          </p:nvSpPr>
          <p:spPr bwMode="auto">
            <a:xfrm>
              <a:off x="4896" y="129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006600"/>
                  </a:solidFill>
                  <a:latin typeface="Times New Roman" panose="02020603050405020304" pitchFamily="18" charset="0"/>
                </a:rPr>
                <a:t>K</a:t>
              </a:r>
              <a:endParaRPr lang="en-GB" altLang="id-ID" sz="2400" baseline="-25000">
                <a:solidFill>
                  <a:srgbClr val="0066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5" name="Text Box 217"/>
            <p:cNvSpPr txBox="1">
              <a:spLocks noChangeArrowheads="1"/>
            </p:cNvSpPr>
            <p:nvPr/>
          </p:nvSpPr>
          <p:spPr bwMode="auto">
            <a:xfrm>
              <a:off x="3840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6" name="Text Box 218"/>
            <p:cNvSpPr txBox="1">
              <a:spLocks noChangeArrowheads="1"/>
            </p:cNvSpPr>
            <p:nvPr/>
          </p:nvSpPr>
          <p:spPr bwMode="auto">
            <a:xfrm>
              <a:off x="3840" y="196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7" name="Text Box 219"/>
            <p:cNvSpPr txBox="1">
              <a:spLocks noChangeArrowheads="1"/>
            </p:cNvSpPr>
            <p:nvPr/>
          </p:nvSpPr>
          <p:spPr bwMode="auto">
            <a:xfrm>
              <a:off x="3840" y="235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3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8" name="Text Box 220"/>
            <p:cNvSpPr txBox="1">
              <a:spLocks noChangeArrowheads="1"/>
            </p:cNvSpPr>
            <p:nvPr/>
          </p:nvSpPr>
          <p:spPr bwMode="auto">
            <a:xfrm>
              <a:off x="3840" y="273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id-ID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4</a:t>
              </a:r>
              <a:endParaRPr lang="en-GB" altLang="id-ID" sz="2400" baseline="-250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9" name="Group 221"/>
          <p:cNvGrpSpPr>
            <a:grpSpLocks/>
          </p:cNvGrpSpPr>
          <p:nvPr/>
        </p:nvGrpSpPr>
        <p:grpSpPr bwMode="auto">
          <a:xfrm>
            <a:off x="5489575" y="5368925"/>
            <a:ext cx="609600" cy="609600"/>
            <a:chOff x="1488" y="3552"/>
            <a:chExt cx="384" cy="384"/>
          </a:xfrm>
        </p:grpSpPr>
        <p:sp>
          <p:nvSpPr>
            <p:cNvPr id="80" name="Rectangle 222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5EBC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1" name="Text Box 223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F5E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2" name="Group 224"/>
          <p:cNvGrpSpPr>
            <a:grpSpLocks/>
          </p:cNvGrpSpPr>
          <p:nvPr/>
        </p:nvGrpSpPr>
        <p:grpSpPr bwMode="auto">
          <a:xfrm>
            <a:off x="5489575" y="4759325"/>
            <a:ext cx="609600" cy="609600"/>
            <a:chOff x="1488" y="3552"/>
            <a:chExt cx="384" cy="384"/>
          </a:xfrm>
        </p:grpSpPr>
        <p:sp>
          <p:nvSpPr>
            <p:cNvPr id="83" name="Rectangle 225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5EBC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4" name="Text Box 226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F5E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4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5" name="Group 227"/>
          <p:cNvGrpSpPr>
            <a:grpSpLocks/>
          </p:cNvGrpSpPr>
          <p:nvPr/>
        </p:nvGrpSpPr>
        <p:grpSpPr bwMode="auto">
          <a:xfrm>
            <a:off x="5489575" y="4149725"/>
            <a:ext cx="609600" cy="609600"/>
            <a:chOff x="1488" y="3552"/>
            <a:chExt cx="384" cy="384"/>
          </a:xfrm>
        </p:grpSpPr>
        <p:sp>
          <p:nvSpPr>
            <p:cNvPr id="86" name="Rectangle 228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5EBC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87" name="Text Box 229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F5E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8" name="Group 230"/>
          <p:cNvGrpSpPr>
            <a:grpSpLocks/>
          </p:cNvGrpSpPr>
          <p:nvPr/>
        </p:nvGrpSpPr>
        <p:grpSpPr bwMode="auto">
          <a:xfrm>
            <a:off x="6099175" y="3540125"/>
            <a:ext cx="609600" cy="609600"/>
            <a:chOff x="1488" y="3552"/>
            <a:chExt cx="384" cy="384"/>
          </a:xfrm>
        </p:grpSpPr>
        <p:sp>
          <p:nvSpPr>
            <p:cNvPr id="89" name="Rectangle 231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0" name="Text Box 232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1" name="Group 233"/>
          <p:cNvGrpSpPr>
            <a:grpSpLocks/>
          </p:cNvGrpSpPr>
          <p:nvPr/>
        </p:nvGrpSpPr>
        <p:grpSpPr bwMode="auto">
          <a:xfrm>
            <a:off x="6099175" y="5368925"/>
            <a:ext cx="609600" cy="609600"/>
            <a:chOff x="1488" y="3552"/>
            <a:chExt cx="384" cy="384"/>
          </a:xfrm>
        </p:grpSpPr>
        <p:sp>
          <p:nvSpPr>
            <p:cNvPr id="92" name="Rectangle 234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3" name="Text Box 235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4" name="Group 236"/>
          <p:cNvGrpSpPr>
            <a:grpSpLocks/>
          </p:cNvGrpSpPr>
          <p:nvPr/>
        </p:nvGrpSpPr>
        <p:grpSpPr bwMode="auto">
          <a:xfrm>
            <a:off x="6099175" y="4759325"/>
            <a:ext cx="609600" cy="609600"/>
            <a:chOff x="1488" y="3552"/>
            <a:chExt cx="384" cy="384"/>
          </a:xfrm>
        </p:grpSpPr>
        <p:sp>
          <p:nvSpPr>
            <p:cNvPr id="95" name="Rectangle 237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6" name="Text Box 238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5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7" name="Group 239"/>
          <p:cNvGrpSpPr>
            <a:grpSpLocks/>
          </p:cNvGrpSpPr>
          <p:nvPr/>
        </p:nvGrpSpPr>
        <p:grpSpPr bwMode="auto">
          <a:xfrm>
            <a:off x="6099175" y="4149725"/>
            <a:ext cx="609600" cy="609600"/>
            <a:chOff x="1488" y="3552"/>
            <a:chExt cx="384" cy="384"/>
          </a:xfrm>
        </p:grpSpPr>
        <p:sp>
          <p:nvSpPr>
            <p:cNvPr id="98" name="Rectangle 24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9" name="Text Box 241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0" name="Group 242"/>
          <p:cNvGrpSpPr>
            <a:grpSpLocks/>
          </p:cNvGrpSpPr>
          <p:nvPr/>
        </p:nvGrpSpPr>
        <p:grpSpPr bwMode="auto">
          <a:xfrm>
            <a:off x="6708775" y="3540125"/>
            <a:ext cx="609600" cy="609600"/>
            <a:chOff x="1488" y="3552"/>
            <a:chExt cx="384" cy="384"/>
          </a:xfrm>
        </p:grpSpPr>
        <p:sp>
          <p:nvSpPr>
            <p:cNvPr id="101" name="Rectangle 243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2" name="Text Box 244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3" name="Group 245"/>
          <p:cNvGrpSpPr>
            <a:grpSpLocks/>
          </p:cNvGrpSpPr>
          <p:nvPr/>
        </p:nvGrpSpPr>
        <p:grpSpPr bwMode="auto">
          <a:xfrm>
            <a:off x="6708775" y="5368925"/>
            <a:ext cx="609600" cy="609600"/>
            <a:chOff x="1488" y="3552"/>
            <a:chExt cx="384" cy="384"/>
          </a:xfrm>
        </p:grpSpPr>
        <p:sp>
          <p:nvSpPr>
            <p:cNvPr id="104" name="Rectangle 246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5EBC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5" name="Text Box 247"/>
            <p:cNvSpPr txBox="1">
              <a:spLocks noChangeArrowheads="1"/>
            </p:cNvSpPr>
            <p:nvPr/>
          </p:nvSpPr>
          <p:spPr bwMode="auto">
            <a:xfrm>
              <a:off x="1526" y="3600"/>
              <a:ext cx="308" cy="288"/>
            </a:xfrm>
            <a:prstGeom prst="rect">
              <a:avLst/>
            </a:prstGeom>
            <a:solidFill>
              <a:srgbClr val="F5E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12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6" name="Group 248"/>
          <p:cNvGrpSpPr>
            <a:grpSpLocks/>
          </p:cNvGrpSpPr>
          <p:nvPr/>
        </p:nvGrpSpPr>
        <p:grpSpPr bwMode="auto">
          <a:xfrm>
            <a:off x="6708775" y="4759325"/>
            <a:ext cx="609600" cy="609600"/>
            <a:chOff x="1488" y="3552"/>
            <a:chExt cx="384" cy="384"/>
          </a:xfrm>
        </p:grpSpPr>
        <p:sp>
          <p:nvSpPr>
            <p:cNvPr id="107" name="Rectangle 249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5EBC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08" name="Text Box 250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F5E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8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9" name="Group 251"/>
          <p:cNvGrpSpPr>
            <a:grpSpLocks/>
          </p:cNvGrpSpPr>
          <p:nvPr/>
        </p:nvGrpSpPr>
        <p:grpSpPr bwMode="auto">
          <a:xfrm>
            <a:off x="6708775" y="4149725"/>
            <a:ext cx="609600" cy="609600"/>
            <a:chOff x="1488" y="3552"/>
            <a:chExt cx="384" cy="384"/>
          </a:xfrm>
        </p:grpSpPr>
        <p:sp>
          <p:nvSpPr>
            <p:cNvPr id="110" name="Rectangle 252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5EBC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1" name="Text Box 253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F5E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2" name="Group 254"/>
          <p:cNvGrpSpPr>
            <a:grpSpLocks/>
          </p:cNvGrpSpPr>
          <p:nvPr/>
        </p:nvGrpSpPr>
        <p:grpSpPr bwMode="auto">
          <a:xfrm>
            <a:off x="7318375" y="3540125"/>
            <a:ext cx="609600" cy="609600"/>
            <a:chOff x="1488" y="3552"/>
            <a:chExt cx="384" cy="384"/>
          </a:xfrm>
        </p:grpSpPr>
        <p:sp>
          <p:nvSpPr>
            <p:cNvPr id="113" name="Rectangle 255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4" name="Text Box 256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1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5" name="Group 257"/>
          <p:cNvGrpSpPr>
            <a:grpSpLocks/>
          </p:cNvGrpSpPr>
          <p:nvPr/>
        </p:nvGrpSpPr>
        <p:grpSpPr bwMode="auto">
          <a:xfrm>
            <a:off x="7318375" y="5368925"/>
            <a:ext cx="609600" cy="609600"/>
            <a:chOff x="1488" y="3552"/>
            <a:chExt cx="384" cy="384"/>
          </a:xfrm>
        </p:grpSpPr>
        <p:sp>
          <p:nvSpPr>
            <p:cNvPr id="116" name="Rectangle 258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17" name="Text Box 259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8" name="Group 260"/>
          <p:cNvGrpSpPr>
            <a:grpSpLocks/>
          </p:cNvGrpSpPr>
          <p:nvPr/>
        </p:nvGrpSpPr>
        <p:grpSpPr bwMode="auto">
          <a:xfrm>
            <a:off x="7318375" y="4759325"/>
            <a:ext cx="609600" cy="609600"/>
            <a:chOff x="1488" y="3552"/>
            <a:chExt cx="384" cy="384"/>
          </a:xfrm>
        </p:grpSpPr>
        <p:sp>
          <p:nvSpPr>
            <p:cNvPr id="119" name="Rectangle 261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0" name="Text Box 262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21" name="Group 263"/>
          <p:cNvGrpSpPr>
            <a:grpSpLocks/>
          </p:cNvGrpSpPr>
          <p:nvPr/>
        </p:nvGrpSpPr>
        <p:grpSpPr bwMode="auto">
          <a:xfrm>
            <a:off x="7318375" y="4149725"/>
            <a:ext cx="609600" cy="609600"/>
            <a:chOff x="1488" y="3552"/>
            <a:chExt cx="384" cy="384"/>
          </a:xfrm>
        </p:grpSpPr>
        <p:sp>
          <p:nvSpPr>
            <p:cNvPr id="122" name="Rectangle 264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123" name="Text Box 265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sp>
        <p:nvSpPr>
          <p:cNvPr id="124" name="Text Box 266"/>
          <p:cNvSpPr txBox="1">
            <a:spLocks noChangeArrowheads="1"/>
          </p:cNvSpPr>
          <p:nvPr/>
        </p:nvSpPr>
        <p:spPr bwMode="auto">
          <a:xfrm>
            <a:off x="6921500" y="6172200"/>
            <a:ext cx="1460500" cy="457200"/>
          </a:xfrm>
          <a:prstGeom prst="rect">
            <a:avLst/>
          </a:prstGeom>
          <a:solidFill>
            <a:srgbClr val="F5EB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</a:rPr>
              <a:t>Optimal !!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267200" y="2286000"/>
            <a:ext cx="4572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6600">
                    <a:lumMod val="75000"/>
                  </a:srgbClr>
                </a:solidFill>
                <a:latin typeface="Times New Roman" panose="02020603050405020304" pitchFamily="18" charset="0"/>
                <a:sym typeface="Wingdings" pitchFamily="2" charset="2"/>
              </a:rPr>
              <a:t>Sel tertutup 2 garis  tambahi</a:t>
            </a:r>
          </a:p>
        </p:txBody>
      </p:sp>
      <p:sp>
        <p:nvSpPr>
          <p:cNvPr id="127" name="Rectangle 126"/>
          <p:cNvSpPr>
            <a:spLocks noChangeArrowheads="1"/>
          </p:cNvSpPr>
          <p:nvPr/>
        </p:nvSpPr>
        <p:spPr bwMode="auto">
          <a:xfrm>
            <a:off x="5838825" y="2632075"/>
            <a:ext cx="3000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id-ID" sz="2000">
                <a:solidFill>
                  <a:srgbClr val="0070C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Sel tertut</a:t>
            </a:r>
            <a:r>
              <a:rPr lang="id-ID" altLang="id-ID" sz="2000">
                <a:solidFill>
                  <a:srgbClr val="0070C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u</a:t>
            </a:r>
            <a:r>
              <a:rPr lang="en-US" altLang="id-ID" sz="2000">
                <a:solidFill>
                  <a:srgbClr val="0070C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p 1 garis  tetap</a:t>
            </a:r>
            <a:endParaRPr lang="en-GB" altLang="id-ID" sz="2000">
              <a:solidFill>
                <a:srgbClr val="0070C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4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65" grpId="0" autoUpdateAnimBg="0"/>
      <p:bldP spid="66" grpId="0" build="p" autoUpdateAnimBg="0"/>
      <p:bldP spid="124" grpId="0" animBg="1" autoUpdateAnimBg="0"/>
      <p:bldP spid="126" grpId="0"/>
      <p:bldP spid="1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4"/>
          <p:cNvGrpSpPr>
            <a:grpSpLocks/>
          </p:cNvGrpSpPr>
          <p:nvPr/>
        </p:nvGrpSpPr>
        <p:grpSpPr bwMode="auto">
          <a:xfrm>
            <a:off x="685800" y="3124200"/>
            <a:ext cx="2819400" cy="2895600"/>
            <a:chOff x="3168" y="1584"/>
            <a:chExt cx="1776" cy="1824"/>
          </a:xfrm>
        </p:grpSpPr>
        <p:grpSp>
          <p:nvGrpSpPr>
            <p:cNvPr id="3" name="Group 127"/>
            <p:cNvGrpSpPr>
              <a:grpSpLocks/>
            </p:cNvGrpSpPr>
            <p:nvPr/>
          </p:nvGrpSpPr>
          <p:grpSpPr bwMode="auto">
            <a:xfrm>
              <a:off x="3408" y="1872"/>
              <a:ext cx="384" cy="384"/>
              <a:chOff x="1488" y="3552"/>
              <a:chExt cx="384" cy="384"/>
            </a:xfrm>
          </p:grpSpPr>
          <p:sp>
            <p:nvSpPr>
              <p:cNvPr id="58" name="Rectangle 12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" name="Text Box 12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" name="Group 130"/>
            <p:cNvGrpSpPr>
              <a:grpSpLocks/>
            </p:cNvGrpSpPr>
            <p:nvPr/>
          </p:nvGrpSpPr>
          <p:grpSpPr bwMode="auto">
            <a:xfrm>
              <a:off x="3168" y="1584"/>
              <a:ext cx="1728" cy="1728"/>
              <a:chOff x="3840" y="1296"/>
              <a:chExt cx="1728" cy="1728"/>
            </a:xfrm>
          </p:grpSpPr>
          <p:sp>
            <p:nvSpPr>
              <p:cNvPr id="50" name="Text Box 131"/>
              <p:cNvSpPr txBox="1">
                <a:spLocks noChangeArrowheads="1"/>
              </p:cNvSpPr>
              <p:nvPr/>
            </p:nvSpPr>
            <p:spPr bwMode="auto">
              <a:xfrm>
                <a:off x="4128" y="129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P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Text Box 132"/>
              <p:cNvSpPr txBox="1">
                <a:spLocks noChangeArrowheads="1"/>
              </p:cNvSpPr>
              <p:nvPr/>
            </p:nvSpPr>
            <p:spPr bwMode="auto">
              <a:xfrm>
                <a:off x="4512" y="129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D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Text Box 133"/>
              <p:cNvSpPr txBox="1">
                <a:spLocks noChangeArrowheads="1"/>
              </p:cNvSpPr>
              <p:nvPr/>
            </p:nvSpPr>
            <p:spPr bwMode="auto">
              <a:xfrm>
                <a:off x="5280" y="129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B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Text Box 134"/>
              <p:cNvSpPr txBox="1">
                <a:spLocks noChangeArrowheads="1"/>
              </p:cNvSpPr>
              <p:nvPr/>
            </p:nvSpPr>
            <p:spPr bwMode="auto">
              <a:xfrm>
                <a:off x="4896" y="129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K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Text Box 135"/>
              <p:cNvSpPr txBox="1">
                <a:spLocks noChangeArrowheads="1"/>
              </p:cNvSpPr>
              <p:nvPr/>
            </p:nvSpPr>
            <p:spPr bwMode="auto">
              <a:xfrm>
                <a:off x="3840" y="158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Text Box 136"/>
              <p:cNvSpPr txBox="1">
                <a:spLocks noChangeArrowheads="1"/>
              </p:cNvSpPr>
              <p:nvPr/>
            </p:nvSpPr>
            <p:spPr bwMode="auto">
              <a:xfrm>
                <a:off x="3840" y="19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2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" name="Text Box 137"/>
              <p:cNvSpPr txBox="1">
                <a:spLocks noChangeArrowheads="1"/>
              </p:cNvSpPr>
              <p:nvPr/>
            </p:nvSpPr>
            <p:spPr bwMode="auto">
              <a:xfrm>
                <a:off x="3840" y="235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3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" name="Text Box 138"/>
              <p:cNvSpPr txBox="1">
                <a:spLocks noChangeArrowheads="1"/>
              </p:cNvSpPr>
              <p:nvPr/>
            </p:nvSpPr>
            <p:spPr bwMode="auto">
              <a:xfrm>
                <a:off x="3840" y="273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4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139"/>
            <p:cNvGrpSpPr>
              <a:grpSpLocks/>
            </p:cNvGrpSpPr>
            <p:nvPr/>
          </p:nvGrpSpPr>
          <p:grpSpPr bwMode="auto">
            <a:xfrm>
              <a:off x="3408" y="3024"/>
              <a:ext cx="384" cy="384"/>
              <a:chOff x="1488" y="3552"/>
              <a:chExt cx="384" cy="384"/>
            </a:xfrm>
          </p:grpSpPr>
          <p:sp>
            <p:nvSpPr>
              <p:cNvPr id="48" name="Rectangle 14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9" name="Text Box 14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142"/>
            <p:cNvGrpSpPr>
              <a:grpSpLocks/>
            </p:cNvGrpSpPr>
            <p:nvPr/>
          </p:nvGrpSpPr>
          <p:grpSpPr bwMode="auto">
            <a:xfrm>
              <a:off x="3408" y="2640"/>
              <a:ext cx="384" cy="384"/>
              <a:chOff x="1488" y="3552"/>
              <a:chExt cx="384" cy="384"/>
            </a:xfrm>
          </p:grpSpPr>
          <p:sp>
            <p:nvSpPr>
              <p:cNvPr id="46" name="Rectangle 14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Text Box 14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145"/>
            <p:cNvGrpSpPr>
              <a:grpSpLocks/>
            </p:cNvGrpSpPr>
            <p:nvPr/>
          </p:nvGrpSpPr>
          <p:grpSpPr bwMode="auto">
            <a:xfrm>
              <a:off x="3408" y="2256"/>
              <a:ext cx="384" cy="384"/>
              <a:chOff x="1488" y="3552"/>
              <a:chExt cx="384" cy="384"/>
            </a:xfrm>
          </p:grpSpPr>
          <p:sp>
            <p:nvSpPr>
              <p:cNvPr id="44" name="Rectangle 14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Text Box 14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148"/>
            <p:cNvGrpSpPr>
              <a:grpSpLocks/>
            </p:cNvGrpSpPr>
            <p:nvPr/>
          </p:nvGrpSpPr>
          <p:grpSpPr bwMode="auto">
            <a:xfrm>
              <a:off x="3792" y="1872"/>
              <a:ext cx="384" cy="384"/>
              <a:chOff x="1488" y="3552"/>
              <a:chExt cx="384" cy="384"/>
            </a:xfrm>
          </p:grpSpPr>
          <p:sp>
            <p:nvSpPr>
              <p:cNvPr id="42" name="Rectangle 14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" name="Text Box 15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9" name="Group 151"/>
            <p:cNvGrpSpPr>
              <a:grpSpLocks/>
            </p:cNvGrpSpPr>
            <p:nvPr/>
          </p:nvGrpSpPr>
          <p:grpSpPr bwMode="auto">
            <a:xfrm>
              <a:off x="3792" y="3024"/>
              <a:ext cx="384" cy="384"/>
              <a:chOff x="1488" y="3552"/>
              <a:chExt cx="384" cy="384"/>
            </a:xfrm>
          </p:grpSpPr>
          <p:sp>
            <p:nvSpPr>
              <p:cNvPr id="40" name="Rectangle 15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" name="Text Box 15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154"/>
            <p:cNvGrpSpPr>
              <a:grpSpLocks/>
            </p:cNvGrpSpPr>
            <p:nvPr/>
          </p:nvGrpSpPr>
          <p:grpSpPr bwMode="auto">
            <a:xfrm>
              <a:off x="3792" y="2640"/>
              <a:ext cx="384" cy="384"/>
              <a:chOff x="1488" y="3552"/>
              <a:chExt cx="384" cy="384"/>
            </a:xfrm>
          </p:grpSpPr>
          <p:sp>
            <p:nvSpPr>
              <p:cNvPr id="38" name="Rectangle 15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9" name="Text Box 15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57"/>
            <p:cNvGrpSpPr>
              <a:grpSpLocks/>
            </p:cNvGrpSpPr>
            <p:nvPr/>
          </p:nvGrpSpPr>
          <p:grpSpPr bwMode="auto">
            <a:xfrm>
              <a:off x="3792" y="2256"/>
              <a:ext cx="384" cy="384"/>
              <a:chOff x="1488" y="3552"/>
              <a:chExt cx="384" cy="384"/>
            </a:xfrm>
          </p:grpSpPr>
          <p:sp>
            <p:nvSpPr>
              <p:cNvPr id="36" name="Rectangle 15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" name="Text Box 15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60"/>
            <p:cNvGrpSpPr>
              <a:grpSpLocks/>
            </p:cNvGrpSpPr>
            <p:nvPr/>
          </p:nvGrpSpPr>
          <p:grpSpPr bwMode="auto">
            <a:xfrm>
              <a:off x="4176" y="1872"/>
              <a:ext cx="384" cy="384"/>
              <a:chOff x="1488" y="3552"/>
              <a:chExt cx="384" cy="384"/>
            </a:xfrm>
          </p:grpSpPr>
          <p:sp>
            <p:nvSpPr>
              <p:cNvPr id="34" name="Rectangle 16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" name="Text Box 16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63"/>
            <p:cNvGrpSpPr>
              <a:grpSpLocks/>
            </p:cNvGrpSpPr>
            <p:nvPr/>
          </p:nvGrpSpPr>
          <p:grpSpPr bwMode="auto">
            <a:xfrm>
              <a:off x="4176" y="3024"/>
              <a:ext cx="384" cy="384"/>
              <a:chOff x="1488" y="3552"/>
              <a:chExt cx="384" cy="384"/>
            </a:xfrm>
          </p:grpSpPr>
          <p:sp>
            <p:nvSpPr>
              <p:cNvPr id="32" name="Rectangle 16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" name="Text Box 165"/>
              <p:cNvSpPr txBox="1">
                <a:spLocks noChangeArrowheads="1"/>
              </p:cNvSpPr>
              <p:nvPr/>
            </p:nvSpPr>
            <p:spPr bwMode="auto">
              <a:xfrm>
                <a:off x="1526" y="3600"/>
                <a:ext cx="308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oup 166"/>
            <p:cNvGrpSpPr>
              <a:grpSpLocks/>
            </p:cNvGrpSpPr>
            <p:nvPr/>
          </p:nvGrpSpPr>
          <p:grpSpPr bwMode="auto">
            <a:xfrm>
              <a:off x="4176" y="2640"/>
              <a:ext cx="384" cy="384"/>
              <a:chOff x="1488" y="3552"/>
              <a:chExt cx="384" cy="384"/>
            </a:xfrm>
          </p:grpSpPr>
          <p:sp>
            <p:nvSpPr>
              <p:cNvPr id="30" name="Rectangle 16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 Box 16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8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roup 169"/>
            <p:cNvGrpSpPr>
              <a:grpSpLocks/>
            </p:cNvGrpSpPr>
            <p:nvPr/>
          </p:nvGrpSpPr>
          <p:grpSpPr bwMode="auto">
            <a:xfrm>
              <a:off x="4176" y="2256"/>
              <a:ext cx="384" cy="384"/>
              <a:chOff x="1488" y="3552"/>
              <a:chExt cx="384" cy="384"/>
            </a:xfrm>
          </p:grpSpPr>
          <p:sp>
            <p:nvSpPr>
              <p:cNvPr id="28" name="Rectangle 17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Text Box 17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roup 172"/>
            <p:cNvGrpSpPr>
              <a:grpSpLocks/>
            </p:cNvGrpSpPr>
            <p:nvPr/>
          </p:nvGrpSpPr>
          <p:grpSpPr bwMode="auto">
            <a:xfrm>
              <a:off x="4560" y="1872"/>
              <a:ext cx="384" cy="384"/>
              <a:chOff x="1488" y="3552"/>
              <a:chExt cx="384" cy="384"/>
            </a:xfrm>
          </p:grpSpPr>
          <p:sp>
            <p:nvSpPr>
              <p:cNvPr id="26" name="Rectangle 17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Text Box 17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Group 175"/>
            <p:cNvGrpSpPr>
              <a:grpSpLocks/>
            </p:cNvGrpSpPr>
            <p:nvPr/>
          </p:nvGrpSpPr>
          <p:grpSpPr bwMode="auto">
            <a:xfrm>
              <a:off x="4560" y="3024"/>
              <a:ext cx="384" cy="384"/>
              <a:chOff x="1488" y="3552"/>
              <a:chExt cx="384" cy="384"/>
            </a:xfrm>
          </p:grpSpPr>
          <p:sp>
            <p:nvSpPr>
              <p:cNvPr id="24" name="Rectangle 17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Text Box 17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Group 178"/>
            <p:cNvGrpSpPr>
              <a:grpSpLocks/>
            </p:cNvGrpSpPr>
            <p:nvPr/>
          </p:nvGrpSpPr>
          <p:grpSpPr bwMode="auto">
            <a:xfrm>
              <a:off x="4560" y="2640"/>
              <a:ext cx="384" cy="384"/>
              <a:chOff x="1488" y="3552"/>
              <a:chExt cx="384" cy="384"/>
            </a:xfrm>
          </p:grpSpPr>
          <p:sp>
            <p:nvSpPr>
              <p:cNvPr id="22" name="Rectangle 17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" name="Text Box 18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1"/>
            <p:cNvGrpSpPr>
              <a:grpSpLocks/>
            </p:cNvGrpSpPr>
            <p:nvPr/>
          </p:nvGrpSpPr>
          <p:grpSpPr bwMode="auto">
            <a:xfrm>
              <a:off x="4560" y="2256"/>
              <a:ext cx="384" cy="384"/>
              <a:chOff x="1488" y="3552"/>
              <a:chExt cx="384" cy="384"/>
            </a:xfrm>
          </p:grpSpPr>
          <p:sp>
            <p:nvSpPr>
              <p:cNvPr id="20" name="Rectangle 18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" name="Text Box 18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0" name="Rectangle 2"/>
          <p:cNvSpPr txBox="1">
            <a:spLocks noChangeArrowheads="1"/>
          </p:cNvSpPr>
          <p:nvPr/>
        </p:nvSpPr>
        <p:spPr bwMode="auto">
          <a:xfrm>
            <a:off x="1752600" y="4572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r" defTabSz="914400" eaLnBrk="1" hangingPunct="1"/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Contoh  7.2</a:t>
            </a:r>
            <a:b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</a:br>
            <a:r>
              <a:rPr lang="en-US" altLang="id-ID" sz="3600" b="1" kern="0">
                <a:solidFill>
                  <a:srgbClr val="FF0000"/>
                </a:solidFill>
                <a:latin typeface="Arial" panose="020B0604020202020204" pitchFamily="34" charset="0"/>
              </a:rPr>
              <a:t>Penugasan  (4)</a:t>
            </a:r>
            <a:endParaRPr lang="en-GB" altLang="id-ID" sz="3600" b="1" ker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1" name="Text Box 4"/>
          <p:cNvSpPr txBox="1">
            <a:spLocks noChangeArrowheads="1"/>
          </p:cNvSpPr>
          <p:nvPr/>
        </p:nvSpPr>
        <p:spPr bwMode="auto">
          <a:xfrm>
            <a:off x="609600" y="1828800"/>
            <a:ext cx="837882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Nilai 0 adalah calon penempatan.</a:t>
            </a:r>
          </a:p>
          <a:p>
            <a:pPr marL="227013" indent="-227013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Pilih baris/kolom yang hanya memuat 1 buah 0 (alokasi tunggal)</a:t>
            </a:r>
          </a:p>
          <a:p>
            <a:pPr marL="227013" indent="-227013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Hilangkan baris/kolom yg sudah teralokasi</a:t>
            </a:r>
            <a:endParaRPr lang="en-GB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2" name="Group 23"/>
          <p:cNvGrpSpPr>
            <a:grpSpLocks/>
          </p:cNvGrpSpPr>
          <p:nvPr/>
        </p:nvGrpSpPr>
        <p:grpSpPr bwMode="auto">
          <a:xfrm>
            <a:off x="1066800" y="4191000"/>
            <a:ext cx="609600" cy="609600"/>
            <a:chOff x="1488" y="3552"/>
            <a:chExt cx="384" cy="384"/>
          </a:xfrm>
        </p:grpSpPr>
        <p:sp>
          <p:nvSpPr>
            <p:cNvPr id="63" name="Rectangle 24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4" name="Text Box 25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5" name="Group 29"/>
          <p:cNvGrpSpPr>
            <a:grpSpLocks/>
          </p:cNvGrpSpPr>
          <p:nvPr/>
        </p:nvGrpSpPr>
        <p:grpSpPr bwMode="auto">
          <a:xfrm>
            <a:off x="1676400" y="5410200"/>
            <a:ext cx="609600" cy="609600"/>
            <a:chOff x="1488" y="3552"/>
            <a:chExt cx="384" cy="384"/>
          </a:xfrm>
        </p:grpSpPr>
        <p:sp>
          <p:nvSpPr>
            <p:cNvPr id="66" name="Rectangle 3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67" name="Text Box 31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8" name="Group 66"/>
          <p:cNvGrpSpPr>
            <a:grpSpLocks/>
          </p:cNvGrpSpPr>
          <p:nvPr/>
        </p:nvGrpSpPr>
        <p:grpSpPr bwMode="auto">
          <a:xfrm>
            <a:off x="1066800" y="4191000"/>
            <a:ext cx="1219200" cy="1828800"/>
            <a:chOff x="672" y="2352"/>
            <a:chExt cx="768" cy="1152"/>
          </a:xfrm>
        </p:grpSpPr>
        <p:grpSp>
          <p:nvGrpSpPr>
            <p:cNvPr id="69" name="Group 17"/>
            <p:cNvGrpSpPr>
              <a:grpSpLocks/>
            </p:cNvGrpSpPr>
            <p:nvPr/>
          </p:nvGrpSpPr>
          <p:grpSpPr bwMode="auto">
            <a:xfrm>
              <a:off x="672" y="3120"/>
              <a:ext cx="384" cy="384"/>
              <a:chOff x="1488" y="3552"/>
              <a:chExt cx="384" cy="384"/>
            </a:xfrm>
          </p:grpSpPr>
          <p:sp>
            <p:nvSpPr>
              <p:cNvPr id="73" name="Rectangle 1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" name="Text Box 1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0" name="Group 35"/>
            <p:cNvGrpSpPr>
              <a:grpSpLocks/>
            </p:cNvGrpSpPr>
            <p:nvPr/>
          </p:nvGrpSpPr>
          <p:grpSpPr bwMode="auto">
            <a:xfrm>
              <a:off x="1056" y="2352"/>
              <a:ext cx="384" cy="384"/>
              <a:chOff x="1488" y="3552"/>
              <a:chExt cx="384" cy="384"/>
            </a:xfrm>
          </p:grpSpPr>
          <p:sp>
            <p:nvSpPr>
              <p:cNvPr id="71" name="Rectangle 3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" name="Text Box 3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5" name="Group 38"/>
          <p:cNvGrpSpPr>
            <a:grpSpLocks/>
          </p:cNvGrpSpPr>
          <p:nvPr/>
        </p:nvGrpSpPr>
        <p:grpSpPr bwMode="auto">
          <a:xfrm>
            <a:off x="2286000" y="3581400"/>
            <a:ext cx="609600" cy="609600"/>
            <a:chOff x="1488" y="3552"/>
            <a:chExt cx="384" cy="384"/>
          </a:xfrm>
        </p:grpSpPr>
        <p:sp>
          <p:nvSpPr>
            <p:cNvPr id="76" name="Rectangle 39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77" name="Text Box 40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8" name="Group 64"/>
          <p:cNvGrpSpPr>
            <a:grpSpLocks/>
          </p:cNvGrpSpPr>
          <p:nvPr/>
        </p:nvGrpSpPr>
        <p:grpSpPr bwMode="auto">
          <a:xfrm>
            <a:off x="1066800" y="3581400"/>
            <a:ext cx="2438400" cy="1828800"/>
            <a:chOff x="672" y="1968"/>
            <a:chExt cx="1536" cy="1152"/>
          </a:xfrm>
        </p:grpSpPr>
        <p:grpSp>
          <p:nvGrpSpPr>
            <p:cNvPr id="79" name="Group 5"/>
            <p:cNvGrpSpPr>
              <a:grpSpLocks/>
            </p:cNvGrpSpPr>
            <p:nvPr/>
          </p:nvGrpSpPr>
          <p:grpSpPr bwMode="auto">
            <a:xfrm>
              <a:off x="672" y="1968"/>
              <a:ext cx="384" cy="384"/>
              <a:chOff x="1488" y="3552"/>
              <a:chExt cx="384" cy="384"/>
            </a:xfrm>
          </p:grpSpPr>
          <p:sp>
            <p:nvSpPr>
              <p:cNvPr id="95" name="Rectangle 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" name="Text Box 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0" name="Group 20"/>
            <p:cNvGrpSpPr>
              <a:grpSpLocks/>
            </p:cNvGrpSpPr>
            <p:nvPr/>
          </p:nvGrpSpPr>
          <p:grpSpPr bwMode="auto">
            <a:xfrm>
              <a:off x="672" y="2736"/>
              <a:ext cx="384" cy="384"/>
              <a:chOff x="1488" y="3552"/>
              <a:chExt cx="384" cy="384"/>
            </a:xfrm>
          </p:grpSpPr>
          <p:sp>
            <p:nvSpPr>
              <p:cNvPr id="93" name="Rectangle 2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" name="Text Box 2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1" name="Group 26"/>
            <p:cNvGrpSpPr>
              <a:grpSpLocks/>
            </p:cNvGrpSpPr>
            <p:nvPr/>
          </p:nvGrpSpPr>
          <p:grpSpPr bwMode="auto">
            <a:xfrm>
              <a:off x="1056" y="1968"/>
              <a:ext cx="384" cy="384"/>
              <a:chOff x="1488" y="3552"/>
              <a:chExt cx="384" cy="384"/>
            </a:xfrm>
          </p:grpSpPr>
          <p:sp>
            <p:nvSpPr>
              <p:cNvPr id="91" name="Rectangle 2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" name="Text Box 2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2" name="Group 32"/>
            <p:cNvGrpSpPr>
              <a:grpSpLocks/>
            </p:cNvGrpSpPr>
            <p:nvPr/>
          </p:nvGrpSpPr>
          <p:grpSpPr bwMode="auto">
            <a:xfrm>
              <a:off x="1056" y="2736"/>
              <a:ext cx="384" cy="384"/>
              <a:chOff x="1488" y="3552"/>
              <a:chExt cx="384" cy="384"/>
            </a:xfrm>
          </p:grpSpPr>
          <p:sp>
            <p:nvSpPr>
              <p:cNvPr id="89" name="Rectangle 3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" name="Text Box 3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3" name="Group 44"/>
            <p:cNvGrpSpPr>
              <a:grpSpLocks/>
            </p:cNvGrpSpPr>
            <p:nvPr/>
          </p:nvGrpSpPr>
          <p:grpSpPr bwMode="auto">
            <a:xfrm>
              <a:off x="1440" y="2736"/>
              <a:ext cx="384" cy="384"/>
              <a:chOff x="1488" y="3552"/>
              <a:chExt cx="384" cy="384"/>
            </a:xfrm>
          </p:grpSpPr>
          <p:sp>
            <p:nvSpPr>
              <p:cNvPr id="87" name="Rectangle 4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8" name="Text Box 4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8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4" name="Group 50"/>
            <p:cNvGrpSpPr>
              <a:grpSpLocks/>
            </p:cNvGrpSpPr>
            <p:nvPr/>
          </p:nvGrpSpPr>
          <p:grpSpPr bwMode="auto">
            <a:xfrm>
              <a:off x="1824" y="1968"/>
              <a:ext cx="384" cy="384"/>
              <a:chOff x="1488" y="3552"/>
              <a:chExt cx="384" cy="384"/>
            </a:xfrm>
          </p:grpSpPr>
          <p:sp>
            <p:nvSpPr>
              <p:cNvPr id="85" name="Rectangle 5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6" name="Text Box 5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7" name="Group 56"/>
          <p:cNvGrpSpPr>
            <a:grpSpLocks/>
          </p:cNvGrpSpPr>
          <p:nvPr/>
        </p:nvGrpSpPr>
        <p:grpSpPr bwMode="auto">
          <a:xfrm>
            <a:off x="2895600" y="4800600"/>
            <a:ext cx="609600" cy="609600"/>
            <a:chOff x="1488" y="3552"/>
            <a:chExt cx="384" cy="384"/>
          </a:xfrm>
        </p:grpSpPr>
        <p:sp>
          <p:nvSpPr>
            <p:cNvPr id="98" name="Rectangle 57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  <p:sp>
          <p:nvSpPr>
            <p:cNvPr id="99" name="Text Box 58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rPr>
                <a:t>0</a:t>
              </a:r>
              <a:endParaRPr kumimoji="0" lang="en-GB" altLang="id-ID" sz="2400" b="1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0" name="Group 65"/>
          <p:cNvGrpSpPr>
            <a:grpSpLocks/>
          </p:cNvGrpSpPr>
          <p:nvPr/>
        </p:nvGrpSpPr>
        <p:grpSpPr bwMode="auto">
          <a:xfrm>
            <a:off x="2286000" y="4191000"/>
            <a:ext cx="1219200" cy="1828800"/>
            <a:chOff x="1440" y="2352"/>
            <a:chExt cx="768" cy="1152"/>
          </a:xfrm>
        </p:grpSpPr>
        <p:grpSp>
          <p:nvGrpSpPr>
            <p:cNvPr id="101" name="Group 41"/>
            <p:cNvGrpSpPr>
              <a:grpSpLocks/>
            </p:cNvGrpSpPr>
            <p:nvPr/>
          </p:nvGrpSpPr>
          <p:grpSpPr bwMode="auto">
            <a:xfrm>
              <a:off x="1440" y="3120"/>
              <a:ext cx="384" cy="384"/>
              <a:chOff x="1488" y="3552"/>
              <a:chExt cx="384" cy="384"/>
            </a:xfrm>
          </p:grpSpPr>
          <p:sp>
            <p:nvSpPr>
              <p:cNvPr id="111" name="Rectangle 4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" name="Text Box 43"/>
              <p:cNvSpPr txBox="1">
                <a:spLocks noChangeArrowheads="1"/>
              </p:cNvSpPr>
              <p:nvPr/>
            </p:nvSpPr>
            <p:spPr bwMode="auto">
              <a:xfrm>
                <a:off x="1526" y="3600"/>
                <a:ext cx="308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02" name="Group 47"/>
            <p:cNvGrpSpPr>
              <a:grpSpLocks/>
            </p:cNvGrpSpPr>
            <p:nvPr/>
          </p:nvGrpSpPr>
          <p:grpSpPr bwMode="auto">
            <a:xfrm>
              <a:off x="1440" y="2352"/>
              <a:ext cx="384" cy="384"/>
              <a:chOff x="1488" y="3552"/>
              <a:chExt cx="384" cy="384"/>
            </a:xfrm>
          </p:grpSpPr>
          <p:sp>
            <p:nvSpPr>
              <p:cNvPr id="109" name="Rectangle 4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" name="Text Box 4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03" name="Group 53"/>
            <p:cNvGrpSpPr>
              <a:grpSpLocks/>
            </p:cNvGrpSpPr>
            <p:nvPr/>
          </p:nvGrpSpPr>
          <p:grpSpPr bwMode="auto">
            <a:xfrm>
              <a:off x="1824" y="3120"/>
              <a:ext cx="384" cy="384"/>
              <a:chOff x="1488" y="3552"/>
              <a:chExt cx="384" cy="384"/>
            </a:xfrm>
          </p:grpSpPr>
          <p:sp>
            <p:nvSpPr>
              <p:cNvPr id="107" name="Rectangle 5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8" name="Text Box 5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04" name="Group 59"/>
            <p:cNvGrpSpPr>
              <a:grpSpLocks/>
            </p:cNvGrpSpPr>
            <p:nvPr/>
          </p:nvGrpSpPr>
          <p:grpSpPr bwMode="auto">
            <a:xfrm>
              <a:off x="1824" y="2352"/>
              <a:ext cx="384" cy="384"/>
              <a:chOff x="1488" y="3552"/>
              <a:chExt cx="384" cy="384"/>
            </a:xfrm>
          </p:grpSpPr>
          <p:sp>
            <p:nvSpPr>
              <p:cNvPr id="105" name="Rectangle 6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4876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6" name="Text Box 6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48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 Narrow" panose="020B0606020202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Times New Roman" panose="02020603050405020304" pitchFamily="18" charset="0"/>
                  </a:rPr>
                  <a:t>0</a:t>
                </a:r>
                <a:endParaRPr kumimoji="0" lang="en-GB" altLang="id-ID" sz="2400" b="1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113" name="Group 126"/>
          <p:cNvGraphicFramePr>
            <a:graphicFrameLocks noGrp="1"/>
          </p:cNvGraphicFramePr>
          <p:nvPr/>
        </p:nvGraphicFramePr>
        <p:xfrm>
          <a:off x="3962400" y="3581400"/>
          <a:ext cx="4246563" cy="2286000"/>
        </p:xfrm>
        <a:graphic>
          <a:graphicData uri="http://schemas.openxmlformats.org/drawingml/2006/table">
            <a:tbl>
              <a:tblPr/>
              <a:tblGrid>
                <a:gridCol w="1350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</a:rPr>
                        <a:t>Perenang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FA9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Gaya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Waktu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C3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Kupu2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62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C3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Punggung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67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C3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Bebas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55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99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C3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Dada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69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FFFF"/>
                          </a:solidFill>
                          <a:effectLst/>
                          <a:latin typeface="Arial" charset="0"/>
                        </a:rPr>
                        <a:t>Total Waktu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CCFFFF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FFFF"/>
                          </a:solidFill>
                          <a:effectLst/>
                          <a:latin typeface="Arial" charset="0"/>
                        </a:rPr>
                        <a:t>253</a:t>
                      </a: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CCFFFF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9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utoUpdateAnimBg="0"/>
      <p:bldP spid="6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7.3 Kasus-kasus khusus</a:t>
            </a:r>
            <a:br>
              <a:rPr lang="id-ID" dirty="0"/>
            </a:br>
            <a:r>
              <a:rPr lang="id-ID" dirty="0"/>
              <a:t>7.3.1 Kasus Tidak Seimbang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939143"/>
            <a:ext cx="86063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1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7.3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7999"/>
            <a:ext cx="7913160" cy="44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7.1 Permasalahan Penugasan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Assignment (penugasan) merupakan kasus khusus dari masalah transportasi, dimana setiap sumber dan setiap tujuan hanya memiliki 1 unit barang.</a:t>
            </a:r>
          </a:p>
          <a:p>
            <a:r>
              <a:rPr lang="id-ID" dirty="0"/>
              <a:t>Ini berarti bahwa setiap sumber hanya bisa mengalokasikan barang itu ke satu tujuan saja.</a:t>
            </a:r>
          </a:p>
          <a:p>
            <a:r>
              <a:rPr lang="id-ID" dirty="0"/>
              <a:t>Kasus penugasan lebih mudah dipahami dengan mengandaikannya sebagai sejumlah </a:t>
            </a:r>
            <a:r>
              <a:rPr lang="id-ID" b="1" dirty="0">
                <a:solidFill>
                  <a:srgbClr val="FF0000"/>
                </a:solidFill>
              </a:rPr>
              <a:t>pekerjaan (sumber) </a:t>
            </a:r>
            <a:r>
              <a:rPr lang="id-ID" dirty="0"/>
              <a:t>yang akan didistribusikan ke sejumlah </a:t>
            </a:r>
            <a:r>
              <a:rPr lang="id-ID" b="1" dirty="0">
                <a:solidFill>
                  <a:srgbClr val="FF0000"/>
                </a:solidFill>
              </a:rPr>
              <a:t>pekerja (tujuan)</a:t>
            </a:r>
            <a:r>
              <a:rPr lang="id-ID" dirty="0"/>
              <a:t>.</a:t>
            </a:r>
          </a:p>
          <a:p>
            <a:r>
              <a:rPr lang="id-ID" dirty="0"/>
              <a:t>Masing-masing pekerja dapat mengerjakan semua jenis pekerjaan tetapi dengan bobot (waktu, upah, dll) yang berbeda.</a:t>
            </a:r>
          </a:p>
          <a:p>
            <a:r>
              <a:rPr lang="id-ID" dirty="0"/>
              <a:t>Masalah yang dihadapi adalah bagaimana mendistribusikan pekerjaan ke pekerja sehingga total bobotnya minimum.</a:t>
            </a:r>
          </a:p>
        </p:txBody>
      </p:sp>
    </p:spTree>
    <p:extLst>
      <p:ext uri="{BB962C8B-B14F-4D97-AF65-F5344CB8AC3E}">
        <p14:creationId xmlns:p14="http://schemas.microsoft.com/office/powerpoint/2010/main" val="3562112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8300496" cy="347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30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42" y="304877"/>
            <a:ext cx="5718630" cy="636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4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5" y="1168399"/>
            <a:ext cx="9006466" cy="43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9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5" y="961192"/>
            <a:ext cx="7808688" cy="50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8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7.3.2 Alternatif Penyelesaian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55875"/>
            <a:ext cx="8911670" cy="1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62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7.4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00514"/>
            <a:ext cx="8247776" cy="338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57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1752600" y="457200"/>
            <a:ext cx="73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Contoh</a:t>
            </a:r>
            <a:r>
              <a:rPr kumimoji="0" lang="en-US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7.4</a:t>
            </a:r>
            <a:br>
              <a:rPr kumimoji="0" lang="en-US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</a:br>
            <a:r>
              <a:rPr kumimoji="0" lang="en-US" altLang="id-ID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Penugasan</a:t>
            </a:r>
            <a:r>
              <a:rPr kumimoji="0" lang="en-US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– </a:t>
            </a:r>
            <a:r>
              <a:rPr kumimoji="0" lang="en-US" altLang="id-ID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Alternatif</a:t>
            </a:r>
            <a:r>
              <a:rPr kumimoji="0" lang="en-US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 </a:t>
            </a:r>
            <a:r>
              <a:rPr kumimoji="0" lang="en-US" altLang="id-ID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Penyelesaian</a:t>
            </a:r>
            <a:endParaRPr kumimoji="0" lang="en-GB" altLang="id-ID" sz="3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grpSp>
        <p:nvGrpSpPr>
          <p:cNvPr id="3" name="Group 319"/>
          <p:cNvGrpSpPr>
            <a:grpSpLocks/>
          </p:cNvGrpSpPr>
          <p:nvPr/>
        </p:nvGrpSpPr>
        <p:grpSpPr bwMode="auto">
          <a:xfrm>
            <a:off x="838200" y="2362200"/>
            <a:ext cx="3505200" cy="3505200"/>
            <a:chOff x="3072" y="1584"/>
            <a:chExt cx="2208" cy="2208"/>
          </a:xfrm>
        </p:grpSpPr>
        <p:sp>
          <p:nvSpPr>
            <p:cNvPr id="4" name="Text Box 102"/>
            <p:cNvSpPr txBox="1">
              <a:spLocks noChangeArrowheads="1"/>
            </p:cNvSpPr>
            <p:nvPr/>
          </p:nvSpPr>
          <p:spPr bwMode="auto">
            <a:xfrm>
              <a:off x="3408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" name="Text Box 103"/>
            <p:cNvSpPr txBox="1">
              <a:spLocks noChangeArrowheads="1"/>
            </p:cNvSpPr>
            <p:nvPr/>
          </p:nvSpPr>
          <p:spPr bwMode="auto">
            <a:xfrm>
              <a:off x="3792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" name="Text Box 104"/>
            <p:cNvSpPr txBox="1">
              <a:spLocks noChangeArrowheads="1"/>
            </p:cNvSpPr>
            <p:nvPr/>
          </p:nvSpPr>
          <p:spPr bwMode="auto">
            <a:xfrm>
              <a:off x="4560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4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" name="Text Box 105"/>
            <p:cNvSpPr txBox="1">
              <a:spLocks noChangeArrowheads="1"/>
            </p:cNvSpPr>
            <p:nvPr/>
          </p:nvSpPr>
          <p:spPr bwMode="auto">
            <a:xfrm>
              <a:off x="4176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3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8" name="Text Box 106"/>
            <p:cNvSpPr txBox="1">
              <a:spLocks noChangeArrowheads="1"/>
            </p:cNvSpPr>
            <p:nvPr/>
          </p:nvSpPr>
          <p:spPr bwMode="auto">
            <a:xfrm>
              <a:off x="3072" y="187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" name="Text Box 107"/>
            <p:cNvSpPr txBox="1">
              <a:spLocks noChangeArrowheads="1"/>
            </p:cNvSpPr>
            <p:nvPr/>
          </p:nvSpPr>
          <p:spPr bwMode="auto">
            <a:xfrm>
              <a:off x="3072" y="225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B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" name="Text Box 108"/>
            <p:cNvSpPr txBox="1">
              <a:spLocks noChangeArrowheads="1"/>
            </p:cNvSpPr>
            <p:nvPr/>
          </p:nvSpPr>
          <p:spPr bwMode="auto">
            <a:xfrm>
              <a:off x="3072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" name="Text Box 109"/>
            <p:cNvSpPr txBox="1">
              <a:spLocks noChangeArrowheads="1"/>
            </p:cNvSpPr>
            <p:nvPr/>
          </p:nvSpPr>
          <p:spPr bwMode="auto">
            <a:xfrm>
              <a:off x="3072" y="302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12" name="Group 161"/>
            <p:cNvGrpSpPr>
              <a:grpSpLocks/>
            </p:cNvGrpSpPr>
            <p:nvPr/>
          </p:nvGrpSpPr>
          <p:grpSpPr bwMode="auto">
            <a:xfrm>
              <a:off x="3360" y="2256"/>
              <a:ext cx="384" cy="384"/>
              <a:chOff x="3216" y="2544"/>
              <a:chExt cx="384" cy="384"/>
            </a:xfrm>
          </p:grpSpPr>
          <p:sp>
            <p:nvSpPr>
              <p:cNvPr id="87" name="Rectangle 111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8" name="Text Box 112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8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64"/>
            <p:cNvGrpSpPr>
              <a:grpSpLocks/>
            </p:cNvGrpSpPr>
            <p:nvPr/>
          </p:nvGrpSpPr>
          <p:grpSpPr bwMode="auto">
            <a:xfrm>
              <a:off x="3744" y="3024"/>
              <a:ext cx="384" cy="384"/>
              <a:chOff x="3600" y="3312"/>
              <a:chExt cx="384" cy="384"/>
            </a:xfrm>
          </p:grpSpPr>
          <p:sp>
            <p:nvSpPr>
              <p:cNvPr id="85" name="Rectangle 114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6" name="Text Box 115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117"/>
            <p:cNvGrpSpPr>
              <a:grpSpLocks/>
            </p:cNvGrpSpPr>
            <p:nvPr/>
          </p:nvGrpSpPr>
          <p:grpSpPr bwMode="auto">
            <a:xfrm>
              <a:off x="3360" y="3024"/>
              <a:ext cx="384" cy="384"/>
              <a:chOff x="1488" y="3552"/>
              <a:chExt cx="384" cy="384"/>
            </a:xfrm>
          </p:grpSpPr>
          <p:sp>
            <p:nvSpPr>
              <p:cNvPr id="83" name="Rectangle 11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 Box 11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20"/>
            <p:cNvGrpSpPr>
              <a:grpSpLocks/>
            </p:cNvGrpSpPr>
            <p:nvPr/>
          </p:nvGrpSpPr>
          <p:grpSpPr bwMode="auto">
            <a:xfrm>
              <a:off x="3744" y="2256"/>
              <a:ext cx="384" cy="384"/>
              <a:chOff x="1488" y="3552"/>
              <a:chExt cx="384" cy="384"/>
            </a:xfrm>
          </p:grpSpPr>
          <p:sp>
            <p:nvSpPr>
              <p:cNvPr id="81" name="Rectangle 12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2" name="Text Box 12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8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62"/>
            <p:cNvGrpSpPr>
              <a:grpSpLocks/>
            </p:cNvGrpSpPr>
            <p:nvPr/>
          </p:nvGrpSpPr>
          <p:grpSpPr bwMode="auto">
            <a:xfrm>
              <a:off x="4128" y="1872"/>
              <a:ext cx="384" cy="384"/>
              <a:chOff x="3984" y="2160"/>
              <a:chExt cx="384" cy="384"/>
            </a:xfrm>
          </p:grpSpPr>
          <p:sp>
            <p:nvSpPr>
              <p:cNvPr id="79" name="Rectangle 124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0" name="Text Box 125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127"/>
            <p:cNvGrpSpPr>
              <a:grpSpLocks/>
            </p:cNvGrpSpPr>
            <p:nvPr/>
          </p:nvGrpSpPr>
          <p:grpSpPr bwMode="auto">
            <a:xfrm>
              <a:off x="3360" y="1872"/>
              <a:ext cx="384" cy="384"/>
              <a:chOff x="1488" y="3552"/>
              <a:chExt cx="384" cy="384"/>
            </a:xfrm>
          </p:grpSpPr>
          <p:sp>
            <p:nvSpPr>
              <p:cNvPr id="77" name="Rectangle 12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8" name="Text Box 129"/>
              <p:cNvSpPr txBox="1">
                <a:spLocks noChangeArrowheads="1"/>
              </p:cNvSpPr>
              <p:nvPr/>
            </p:nvSpPr>
            <p:spPr bwMode="auto">
              <a:xfrm>
                <a:off x="1526" y="3600"/>
                <a:ext cx="308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30"/>
            <p:cNvGrpSpPr>
              <a:grpSpLocks/>
            </p:cNvGrpSpPr>
            <p:nvPr/>
          </p:nvGrpSpPr>
          <p:grpSpPr bwMode="auto">
            <a:xfrm>
              <a:off x="3360" y="2640"/>
              <a:ext cx="384" cy="384"/>
              <a:chOff x="1488" y="3552"/>
              <a:chExt cx="384" cy="384"/>
            </a:xfrm>
          </p:grpSpPr>
          <p:sp>
            <p:nvSpPr>
              <p:cNvPr id="75" name="Rectangle 13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6" name="Text Box 13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9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33"/>
            <p:cNvGrpSpPr>
              <a:grpSpLocks/>
            </p:cNvGrpSpPr>
            <p:nvPr/>
          </p:nvGrpSpPr>
          <p:grpSpPr bwMode="auto">
            <a:xfrm>
              <a:off x="3744" y="1872"/>
              <a:ext cx="384" cy="384"/>
              <a:chOff x="1488" y="3552"/>
              <a:chExt cx="384" cy="384"/>
            </a:xfrm>
          </p:grpSpPr>
          <p:sp>
            <p:nvSpPr>
              <p:cNvPr id="73" name="Rectangle 13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4" name="Text Box 135"/>
              <p:cNvSpPr txBox="1">
                <a:spLocks noChangeArrowheads="1"/>
              </p:cNvSpPr>
              <p:nvPr/>
            </p:nvSpPr>
            <p:spPr bwMode="auto">
              <a:xfrm>
                <a:off x="1526" y="3600"/>
                <a:ext cx="308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36"/>
            <p:cNvGrpSpPr>
              <a:grpSpLocks/>
            </p:cNvGrpSpPr>
            <p:nvPr/>
          </p:nvGrpSpPr>
          <p:grpSpPr bwMode="auto">
            <a:xfrm>
              <a:off x="3744" y="2640"/>
              <a:ext cx="384" cy="384"/>
              <a:chOff x="1488" y="3552"/>
              <a:chExt cx="384" cy="384"/>
            </a:xfrm>
          </p:grpSpPr>
          <p:sp>
            <p:nvSpPr>
              <p:cNvPr id="71" name="Rectangle 13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2" name="Text Box 13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9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139"/>
            <p:cNvGrpSpPr>
              <a:grpSpLocks/>
            </p:cNvGrpSpPr>
            <p:nvPr/>
          </p:nvGrpSpPr>
          <p:grpSpPr bwMode="auto">
            <a:xfrm>
              <a:off x="4128" y="2640"/>
              <a:ext cx="384" cy="384"/>
              <a:chOff x="1488" y="3552"/>
              <a:chExt cx="384" cy="384"/>
            </a:xfrm>
          </p:grpSpPr>
          <p:sp>
            <p:nvSpPr>
              <p:cNvPr id="69" name="Rectangle 14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0" name="Text Box 14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142"/>
            <p:cNvGrpSpPr>
              <a:grpSpLocks/>
            </p:cNvGrpSpPr>
            <p:nvPr/>
          </p:nvGrpSpPr>
          <p:grpSpPr bwMode="auto">
            <a:xfrm>
              <a:off x="4512" y="1872"/>
              <a:ext cx="384" cy="384"/>
              <a:chOff x="1488" y="3552"/>
              <a:chExt cx="384" cy="384"/>
            </a:xfrm>
          </p:grpSpPr>
          <p:sp>
            <p:nvSpPr>
              <p:cNvPr id="67" name="Rectangle 14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8" name="Text Box 14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163"/>
            <p:cNvGrpSpPr>
              <a:grpSpLocks/>
            </p:cNvGrpSpPr>
            <p:nvPr/>
          </p:nvGrpSpPr>
          <p:grpSpPr bwMode="auto">
            <a:xfrm>
              <a:off x="4512" y="2640"/>
              <a:ext cx="384" cy="384"/>
              <a:chOff x="4368" y="2928"/>
              <a:chExt cx="384" cy="384"/>
            </a:xfrm>
          </p:grpSpPr>
          <p:sp>
            <p:nvSpPr>
              <p:cNvPr id="65" name="Rectangle 146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" name="Text Box 147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149"/>
            <p:cNvGrpSpPr>
              <a:grpSpLocks/>
            </p:cNvGrpSpPr>
            <p:nvPr/>
          </p:nvGrpSpPr>
          <p:grpSpPr bwMode="auto">
            <a:xfrm>
              <a:off x="4128" y="3024"/>
              <a:ext cx="384" cy="384"/>
              <a:chOff x="1488" y="3552"/>
              <a:chExt cx="384" cy="384"/>
            </a:xfrm>
          </p:grpSpPr>
          <p:sp>
            <p:nvSpPr>
              <p:cNvPr id="63" name="Rectangle 15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" name="Text Box 15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152"/>
            <p:cNvGrpSpPr>
              <a:grpSpLocks/>
            </p:cNvGrpSpPr>
            <p:nvPr/>
          </p:nvGrpSpPr>
          <p:grpSpPr bwMode="auto">
            <a:xfrm>
              <a:off x="4128" y="2256"/>
              <a:ext cx="384" cy="384"/>
              <a:chOff x="1488" y="3552"/>
              <a:chExt cx="384" cy="384"/>
            </a:xfrm>
          </p:grpSpPr>
          <p:sp>
            <p:nvSpPr>
              <p:cNvPr id="61" name="Rectangle 15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" name="Text Box 15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155"/>
            <p:cNvGrpSpPr>
              <a:grpSpLocks/>
            </p:cNvGrpSpPr>
            <p:nvPr/>
          </p:nvGrpSpPr>
          <p:grpSpPr bwMode="auto">
            <a:xfrm>
              <a:off x="4512" y="3024"/>
              <a:ext cx="384" cy="384"/>
              <a:chOff x="1488" y="3552"/>
              <a:chExt cx="384" cy="384"/>
            </a:xfrm>
          </p:grpSpPr>
          <p:sp>
            <p:nvSpPr>
              <p:cNvPr id="59" name="Rectangle 15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0" name="Text Box 15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158"/>
            <p:cNvGrpSpPr>
              <a:grpSpLocks/>
            </p:cNvGrpSpPr>
            <p:nvPr/>
          </p:nvGrpSpPr>
          <p:grpSpPr bwMode="auto">
            <a:xfrm>
              <a:off x="4512" y="2256"/>
              <a:ext cx="384" cy="384"/>
              <a:chOff x="1488" y="3552"/>
              <a:chExt cx="384" cy="384"/>
            </a:xfrm>
          </p:grpSpPr>
          <p:sp>
            <p:nvSpPr>
              <p:cNvPr id="57" name="Rectangle 15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" name="Text Box 16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165"/>
            <p:cNvGrpSpPr>
              <a:grpSpLocks/>
            </p:cNvGrpSpPr>
            <p:nvPr/>
          </p:nvGrpSpPr>
          <p:grpSpPr bwMode="auto">
            <a:xfrm>
              <a:off x="4896" y="1872"/>
              <a:ext cx="384" cy="384"/>
              <a:chOff x="1488" y="3552"/>
              <a:chExt cx="384" cy="384"/>
            </a:xfrm>
          </p:grpSpPr>
          <p:sp>
            <p:nvSpPr>
              <p:cNvPr id="55" name="Rectangle 16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6" name="Text Box 16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168"/>
            <p:cNvGrpSpPr>
              <a:grpSpLocks/>
            </p:cNvGrpSpPr>
            <p:nvPr/>
          </p:nvGrpSpPr>
          <p:grpSpPr bwMode="auto">
            <a:xfrm>
              <a:off x="4896" y="2640"/>
              <a:ext cx="384" cy="384"/>
              <a:chOff x="4368" y="2928"/>
              <a:chExt cx="384" cy="384"/>
            </a:xfrm>
          </p:grpSpPr>
          <p:sp>
            <p:nvSpPr>
              <p:cNvPr id="53" name="Rectangle 169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4" name="Text Box 170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8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171"/>
            <p:cNvGrpSpPr>
              <a:grpSpLocks/>
            </p:cNvGrpSpPr>
            <p:nvPr/>
          </p:nvGrpSpPr>
          <p:grpSpPr bwMode="auto">
            <a:xfrm>
              <a:off x="4896" y="3024"/>
              <a:ext cx="384" cy="384"/>
              <a:chOff x="1488" y="3552"/>
              <a:chExt cx="384" cy="384"/>
            </a:xfrm>
          </p:grpSpPr>
          <p:sp>
            <p:nvSpPr>
              <p:cNvPr id="51" name="Rectangle 17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2" name="Text Box 17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1" name="Group 174"/>
            <p:cNvGrpSpPr>
              <a:grpSpLocks/>
            </p:cNvGrpSpPr>
            <p:nvPr/>
          </p:nvGrpSpPr>
          <p:grpSpPr bwMode="auto">
            <a:xfrm>
              <a:off x="4896" y="2256"/>
              <a:ext cx="384" cy="384"/>
              <a:chOff x="1488" y="3552"/>
              <a:chExt cx="384" cy="384"/>
            </a:xfrm>
          </p:grpSpPr>
          <p:sp>
            <p:nvSpPr>
              <p:cNvPr id="49" name="Rectangle 17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0" name="Text Box 17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177"/>
            <p:cNvGrpSpPr>
              <a:grpSpLocks/>
            </p:cNvGrpSpPr>
            <p:nvPr/>
          </p:nvGrpSpPr>
          <p:grpSpPr bwMode="auto">
            <a:xfrm>
              <a:off x="3744" y="3408"/>
              <a:ext cx="384" cy="384"/>
              <a:chOff x="3600" y="3312"/>
              <a:chExt cx="384" cy="384"/>
            </a:xfrm>
          </p:grpSpPr>
          <p:sp>
            <p:nvSpPr>
              <p:cNvPr id="47" name="Rectangle 178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8" name="Text Box 179"/>
              <p:cNvSpPr txBox="1">
                <a:spLocks noChangeArrowheads="1"/>
              </p:cNvSpPr>
              <p:nvPr/>
            </p:nvSpPr>
            <p:spPr bwMode="auto">
              <a:xfrm>
                <a:off x="3638" y="3360"/>
                <a:ext cx="308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180"/>
            <p:cNvGrpSpPr>
              <a:grpSpLocks/>
            </p:cNvGrpSpPr>
            <p:nvPr/>
          </p:nvGrpSpPr>
          <p:grpSpPr bwMode="auto">
            <a:xfrm>
              <a:off x="3360" y="3408"/>
              <a:ext cx="384" cy="384"/>
              <a:chOff x="1488" y="3552"/>
              <a:chExt cx="384" cy="384"/>
            </a:xfrm>
          </p:grpSpPr>
          <p:sp>
            <p:nvSpPr>
              <p:cNvPr id="45" name="Rectangle 18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6" name="Text Box 18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9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183"/>
            <p:cNvGrpSpPr>
              <a:grpSpLocks/>
            </p:cNvGrpSpPr>
            <p:nvPr/>
          </p:nvGrpSpPr>
          <p:grpSpPr bwMode="auto">
            <a:xfrm>
              <a:off x="4128" y="3408"/>
              <a:ext cx="384" cy="384"/>
              <a:chOff x="1488" y="3552"/>
              <a:chExt cx="384" cy="384"/>
            </a:xfrm>
          </p:grpSpPr>
          <p:sp>
            <p:nvSpPr>
              <p:cNvPr id="43" name="Rectangle 18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4" name="Text Box 18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186"/>
            <p:cNvGrpSpPr>
              <a:grpSpLocks/>
            </p:cNvGrpSpPr>
            <p:nvPr/>
          </p:nvGrpSpPr>
          <p:grpSpPr bwMode="auto">
            <a:xfrm>
              <a:off x="4512" y="3408"/>
              <a:ext cx="384" cy="384"/>
              <a:chOff x="1488" y="3552"/>
              <a:chExt cx="384" cy="384"/>
            </a:xfrm>
          </p:grpSpPr>
          <p:sp>
            <p:nvSpPr>
              <p:cNvPr id="41" name="Rectangle 18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2" name="Text Box 18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189"/>
            <p:cNvGrpSpPr>
              <a:grpSpLocks/>
            </p:cNvGrpSpPr>
            <p:nvPr/>
          </p:nvGrpSpPr>
          <p:grpSpPr bwMode="auto">
            <a:xfrm>
              <a:off x="4896" y="3408"/>
              <a:ext cx="384" cy="384"/>
              <a:chOff x="1488" y="3552"/>
              <a:chExt cx="384" cy="384"/>
            </a:xfrm>
          </p:grpSpPr>
          <p:sp>
            <p:nvSpPr>
              <p:cNvPr id="39" name="Rectangle 19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0" name="Text Box 19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7" name="Text Box 313"/>
            <p:cNvSpPr txBox="1">
              <a:spLocks noChangeArrowheads="1"/>
            </p:cNvSpPr>
            <p:nvPr/>
          </p:nvSpPr>
          <p:spPr bwMode="auto">
            <a:xfrm>
              <a:off x="4944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5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8" name="Text Box 315"/>
            <p:cNvSpPr txBox="1">
              <a:spLocks noChangeArrowheads="1"/>
            </p:cNvSpPr>
            <p:nvPr/>
          </p:nvSpPr>
          <p:spPr bwMode="auto">
            <a:xfrm>
              <a:off x="3072" y="345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E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89" name="Text Box 317"/>
          <p:cNvSpPr txBox="1">
            <a:spLocks noChangeArrowheads="1"/>
          </p:cNvSpPr>
          <p:nvPr/>
        </p:nvSpPr>
        <p:spPr bwMode="auto">
          <a:xfrm>
            <a:off x="609600" y="1752600"/>
            <a:ext cx="784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Carilah penempatan masalah penugasan berikut :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0" name="Text Box 317"/>
          <p:cNvSpPr txBox="1">
            <a:spLocks noChangeArrowheads="1"/>
          </p:cNvSpPr>
          <p:nvPr/>
        </p:nvSpPr>
        <p:spPr bwMode="auto">
          <a:xfrm>
            <a:off x="4572000" y="2514600"/>
            <a:ext cx="40386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Soal sudah seimbang (jumlah baris = kolom) sehingga algoritma Hungarian bisa langsung digunakan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471132" y="203200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</p:spTree>
    <p:extLst>
      <p:ext uri="{BB962C8B-B14F-4D97-AF65-F5344CB8AC3E}">
        <p14:creationId xmlns:p14="http://schemas.microsoft.com/office/powerpoint/2010/main" val="417463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89" grpId="0" autoUpdateAnimBg="0"/>
      <p:bldP spid="90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 590"/>
          <p:cNvGrpSpPr>
            <a:grpSpLocks/>
          </p:cNvGrpSpPr>
          <p:nvPr/>
        </p:nvGrpSpPr>
        <p:grpSpPr bwMode="auto">
          <a:xfrm>
            <a:off x="533400" y="304800"/>
            <a:ext cx="3048000" cy="3048000"/>
            <a:chOff x="2400" y="1296"/>
            <a:chExt cx="1920" cy="1920"/>
          </a:xfrm>
        </p:grpSpPr>
        <p:grpSp>
          <p:nvGrpSpPr>
            <p:cNvPr id="361" name="Group 254"/>
            <p:cNvGrpSpPr>
              <a:grpSpLocks/>
            </p:cNvGrpSpPr>
            <p:nvPr/>
          </p:nvGrpSpPr>
          <p:grpSpPr bwMode="auto">
            <a:xfrm>
              <a:off x="2400" y="1680"/>
              <a:ext cx="384" cy="384"/>
              <a:chOff x="3216" y="2544"/>
              <a:chExt cx="384" cy="384"/>
            </a:xfrm>
          </p:grpSpPr>
          <p:sp>
            <p:nvSpPr>
              <p:cNvPr id="434" name="Rectangle 255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35" name="Text Box 256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8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2" name="Group 257"/>
            <p:cNvGrpSpPr>
              <a:grpSpLocks/>
            </p:cNvGrpSpPr>
            <p:nvPr/>
          </p:nvGrpSpPr>
          <p:grpSpPr bwMode="auto">
            <a:xfrm>
              <a:off x="2784" y="2448"/>
              <a:ext cx="384" cy="384"/>
              <a:chOff x="3600" y="3312"/>
              <a:chExt cx="384" cy="384"/>
            </a:xfrm>
          </p:grpSpPr>
          <p:sp>
            <p:nvSpPr>
              <p:cNvPr id="432" name="Rectangle 258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33" name="Text Box 259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3" name="Group 260"/>
            <p:cNvGrpSpPr>
              <a:grpSpLocks/>
            </p:cNvGrpSpPr>
            <p:nvPr/>
          </p:nvGrpSpPr>
          <p:grpSpPr bwMode="auto">
            <a:xfrm>
              <a:off x="2400" y="2448"/>
              <a:ext cx="384" cy="384"/>
              <a:chOff x="1488" y="3552"/>
              <a:chExt cx="384" cy="384"/>
            </a:xfrm>
          </p:grpSpPr>
          <p:sp>
            <p:nvSpPr>
              <p:cNvPr id="430" name="Rectangle 26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31" name="Text Box 26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4" name="Group 263"/>
            <p:cNvGrpSpPr>
              <a:grpSpLocks/>
            </p:cNvGrpSpPr>
            <p:nvPr/>
          </p:nvGrpSpPr>
          <p:grpSpPr bwMode="auto">
            <a:xfrm>
              <a:off x="2784" y="1680"/>
              <a:ext cx="384" cy="384"/>
              <a:chOff x="1488" y="3552"/>
              <a:chExt cx="384" cy="384"/>
            </a:xfrm>
          </p:grpSpPr>
          <p:sp>
            <p:nvSpPr>
              <p:cNvPr id="428" name="Rectangle 26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29" name="Text Box 26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8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5" name="Group 266"/>
            <p:cNvGrpSpPr>
              <a:grpSpLocks/>
            </p:cNvGrpSpPr>
            <p:nvPr/>
          </p:nvGrpSpPr>
          <p:grpSpPr bwMode="auto">
            <a:xfrm>
              <a:off x="3168" y="1296"/>
              <a:ext cx="384" cy="384"/>
              <a:chOff x="3984" y="2160"/>
              <a:chExt cx="384" cy="384"/>
            </a:xfrm>
          </p:grpSpPr>
          <p:sp>
            <p:nvSpPr>
              <p:cNvPr id="426" name="Rectangle 267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27" name="Text Box 268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6" name="Group 269"/>
            <p:cNvGrpSpPr>
              <a:grpSpLocks/>
            </p:cNvGrpSpPr>
            <p:nvPr/>
          </p:nvGrpSpPr>
          <p:grpSpPr bwMode="auto">
            <a:xfrm>
              <a:off x="2400" y="1296"/>
              <a:ext cx="384" cy="384"/>
              <a:chOff x="1488" y="3552"/>
              <a:chExt cx="384" cy="384"/>
            </a:xfrm>
          </p:grpSpPr>
          <p:sp>
            <p:nvSpPr>
              <p:cNvPr id="424" name="Rectangle 27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25" name="Text Box 271"/>
              <p:cNvSpPr txBox="1">
                <a:spLocks noChangeArrowheads="1"/>
              </p:cNvSpPr>
              <p:nvPr/>
            </p:nvSpPr>
            <p:spPr bwMode="auto">
              <a:xfrm>
                <a:off x="1526" y="3600"/>
                <a:ext cx="308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7" name="Group 272"/>
            <p:cNvGrpSpPr>
              <a:grpSpLocks/>
            </p:cNvGrpSpPr>
            <p:nvPr/>
          </p:nvGrpSpPr>
          <p:grpSpPr bwMode="auto">
            <a:xfrm>
              <a:off x="2400" y="2064"/>
              <a:ext cx="384" cy="384"/>
              <a:chOff x="1488" y="3552"/>
              <a:chExt cx="384" cy="384"/>
            </a:xfrm>
          </p:grpSpPr>
          <p:sp>
            <p:nvSpPr>
              <p:cNvPr id="422" name="Rectangle 27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23" name="Text Box 27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9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8" name="Group 275"/>
            <p:cNvGrpSpPr>
              <a:grpSpLocks/>
            </p:cNvGrpSpPr>
            <p:nvPr/>
          </p:nvGrpSpPr>
          <p:grpSpPr bwMode="auto">
            <a:xfrm>
              <a:off x="2784" y="1296"/>
              <a:ext cx="384" cy="384"/>
              <a:chOff x="1488" y="3552"/>
              <a:chExt cx="384" cy="384"/>
            </a:xfrm>
          </p:grpSpPr>
          <p:sp>
            <p:nvSpPr>
              <p:cNvPr id="420" name="Rectangle 27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21" name="Text Box 277"/>
              <p:cNvSpPr txBox="1">
                <a:spLocks noChangeArrowheads="1"/>
              </p:cNvSpPr>
              <p:nvPr/>
            </p:nvSpPr>
            <p:spPr bwMode="auto">
              <a:xfrm>
                <a:off x="1526" y="3600"/>
                <a:ext cx="308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9" name="Group 278"/>
            <p:cNvGrpSpPr>
              <a:grpSpLocks/>
            </p:cNvGrpSpPr>
            <p:nvPr/>
          </p:nvGrpSpPr>
          <p:grpSpPr bwMode="auto">
            <a:xfrm>
              <a:off x="2784" y="2064"/>
              <a:ext cx="384" cy="384"/>
              <a:chOff x="1488" y="3552"/>
              <a:chExt cx="384" cy="384"/>
            </a:xfrm>
          </p:grpSpPr>
          <p:sp>
            <p:nvSpPr>
              <p:cNvPr id="418" name="Rectangle 27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19" name="Text Box 28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9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0" name="Group 281"/>
            <p:cNvGrpSpPr>
              <a:grpSpLocks/>
            </p:cNvGrpSpPr>
            <p:nvPr/>
          </p:nvGrpSpPr>
          <p:grpSpPr bwMode="auto">
            <a:xfrm>
              <a:off x="3168" y="2064"/>
              <a:ext cx="384" cy="384"/>
              <a:chOff x="1488" y="3552"/>
              <a:chExt cx="384" cy="384"/>
            </a:xfrm>
          </p:grpSpPr>
          <p:sp>
            <p:nvSpPr>
              <p:cNvPr id="416" name="Rectangle 28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17" name="Text Box 28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1" name="Group 284"/>
            <p:cNvGrpSpPr>
              <a:grpSpLocks/>
            </p:cNvGrpSpPr>
            <p:nvPr/>
          </p:nvGrpSpPr>
          <p:grpSpPr bwMode="auto">
            <a:xfrm>
              <a:off x="3552" y="1296"/>
              <a:ext cx="384" cy="384"/>
              <a:chOff x="1488" y="3552"/>
              <a:chExt cx="384" cy="384"/>
            </a:xfrm>
          </p:grpSpPr>
          <p:sp>
            <p:nvSpPr>
              <p:cNvPr id="414" name="Rectangle 28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15" name="Text Box 28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2" name="Group 287"/>
            <p:cNvGrpSpPr>
              <a:grpSpLocks/>
            </p:cNvGrpSpPr>
            <p:nvPr/>
          </p:nvGrpSpPr>
          <p:grpSpPr bwMode="auto">
            <a:xfrm>
              <a:off x="3552" y="2064"/>
              <a:ext cx="384" cy="384"/>
              <a:chOff x="4368" y="2928"/>
              <a:chExt cx="384" cy="384"/>
            </a:xfrm>
          </p:grpSpPr>
          <p:sp>
            <p:nvSpPr>
              <p:cNvPr id="412" name="Rectangle 288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13" name="Text Box 289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3" name="Group 290"/>
            <p:cNvGrpSpPr>
              <a:grpSpLocks/>
            </p:cNvGrpSpPr>
            <p:nvPr/>
          </p:nvGrpSpPr>
          <p:grpSpPr bwMode="auto">
            <a:xfrm>
              <a:off x="3168" y="2448"/>
              <a:ext cx="384" cy="384"/>
              <a:chOff x="1488" y="3552"/>
              <a:chExt cx="384" cy="384"/>
            </a:xfrm>
          </p:grpSpPr>
          <p:sp>
            <p:nvSpPr>
              <p:cNvPr id="410" name="Rectangle 29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11" name="Text Box 29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4" name="Group 293"/>
            <p:cNvGrpSpPr>
              <a:grpSpLocks/>
            </p:cNvGrpSpPr>
            <p:nvPr/>
          </p:nvGrpSpPr>
          <p:grpSpPr bwMode="auto">
            <a:xfrm>
              <a:off x="3168" y="1680"/>
              <a:ext cx="384" cy="384"/>
              <a:chOff x="1488" y="3552"/>
              <a:chExt cx="384" cy="384"/>
            </a:xfrm>
          </p:grpSpPr>
          <p:sp>
            <p:nvSpPr>
              <p:cNvPr id="408" name="Rectangle 29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09" name="Text Box 29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5" name="Group 296"/>
            <p:cNvGrpSpPr>
              <a:grpSpLocks/>
            </p:cNvGrpSpPr>
            <p:nvPr/>
          </p:nvGrpSpPr>
          <p:grpSpPr bwMode="auto">
            <a:xfrm>
              <a:off x="3552" y="2448"/>
              <a:ext cx="384" cy="384"/>
              <a:chOff x="1488" y="3552"/>
              <a:chExt cx="384" cy="384"/>
            </a:xfrm>
          </p:grpSpPr>
          <p:sp>
            <p:nvSpPr>
              <p:cNvPr id="406" name="Rectangle 29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07" name="Text Box 29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6" name="Group 299"/>
            <p:cNvGrpSpPr>
              <a:grpSpLocks/>
            </p:cNvGrpSpPr>
            <p:nvPr/>
          </p:nvGrpSpPr>
          <p:grpSpPr bwMode="auto">
            <a:xfrm>
              <a:off x="3552" y="1680"/>
              <a:ext cx="384" cy="384"/>
              <a:chOff x="1488" y="3552"/>
              <a:chExt cx="384" cy="384"/>
            </a:xfrm>
          </p:grpSpPr>
          <p:sp>
            <p:nvSpPr>
              <p:cNvPr id="404" name="Rectangle 30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05" name="Text Box 30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7" name="Group 302"/>
            <p:cNvGrpSpPr>
              <a:grpSpLocks/>
            </p:cNvGrpSpPr>
            <p:nvPr/>
          </p:nvGrpSpPr>
          <p:grpSpPr bwMode="auto">
            <a:xfrm>
              <a:off x="3936" y="1296"/>
              <a:ext cx="384" cy="384"/>
              <a:chOff x="1488" y="3552"/>
              <a:chExt cx="384" cy="384"/>
            </a:xfrm>
          </p:grpSpPr>
          <p:sp>
            <p:nvSpPr>
              <p:cNvPr id="402" name="Rectangle 30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03" name="Text Box 30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8" name="Group 305"/>
            <p:cNvGrpSpPr>
              <a:grpSpLocks/>
            </p:cNvGrpSpPr>
            <p:nvPr/>
          </p:nvGrpSpPr>
          <p:grpSpPr bwMode="auto">
            <a:xfrm>
              <a:off x="3936" y="2064"/>
              <a:ext cx="384" cy="384"/>
              <a:chOff x="4368" y="2928"/>
              <a:chExt cx="384" cy="384"/>
            </a:xfrm>
          </p:grpSpPr>
          <p:sp>
            <p:nvSpPr>
              <p:cNvPr id="400" name="Rectangle 306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01" name="Text Box 307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8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9" name="Group 308"/>
            <p:cNvGrpSpPr>
              <a:grpSpLocks/>
            </p:cNvGrpSpPr>
            <p:nvPr/>
          </p:nvGrpSpPr>
          <p:grpSpPr bwMode="auto">
            <a:xfrm>
              <a:off x="3936" y="2448"/>
              <a:ext cx="384" cy="384"/>
              <a:chOff x="1488" y="3552"/>
              <a:chExt cx="384" cy="384"/>
            </a:xfrm>
          </p:grpSpPr>
          <p:sp>
            <p:nvSpPr>
              <p:cNvPr id="398" name="Rectangle 30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99" name="Text Box 31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80" name="Group 311"/>
            <p:cNvGrpSpPr>
              <a:grpSpLocks/>
            </p:cNvGrpSpPr>
            <p:nvPr/>
          </p:nvGrpSpPr>
          <p:grpSpPr bwMode="auto">
            <a:xfrm>
              <a:off x="3936" y="1680"/>
              <a:ext cx="384" cy="384"/>
              <a:chOff x="1488" y="3552"/>
              <a:chExt cx="384" cy="384"/>
            </a:xfrm>
          </p:grpSpPr>
          <p:sp>
            <p:nvSpPr>
              <p:cNvPr id="396" name="Rectangle 31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97" name="Text Box 31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81" name="Group 314"/>
            <p:cNvGrpSpPr>
              <a:grpSpLocks/>
            </p:cNvGrpSpPr>
            <p:nvPr/>
          </p:nvGrpSpPr>
          <p:grpSpPr bwMode="auto">
            <a:xfrm>
              <a:off x="2784" y="2832"/>
              <a:ext cx="384" cy="384"/>
              <a:chOff x="3600" y="3312"/>
              <a:chExt cx="384" cy="384"/>
            </a:xfrm>
          </p:grpSpPr>
          <p:sp>
            <p:nvSpPr>
              <p:cNvPr id="394" name="Rectangle 315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95" name="Text Box 316"/>
              <p:cNvSpPr txBox="1">
                <a:spLocks noChangeArrowheads="1"/>
              </p:cNvSpPr>
              <p:nvPr/>
            </p:nvSpPr>
            <p:spPr bwMode="auto">
              <a:xfrm>
                <a:off x="3638" y="3360"/>
                <a:ext cx="308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82" name="Group 317"/>
            <p:cNvGrpSpPr>
              <a:grpSpLocks/>
            </p:cNvGrpSpPr>
            <p:nvPr/>
          </p:nvGrpSpPr>
          <p:grpSpPr bwMode="auto">
            <a:xfrm>
              <a:off x="2400" y="2832"/>
              <a:ext cx="384" cy="384"/>
              <a:chOff x="1488" y="3552"/>
              <a:chExt cx="384" cy="384"/>
            </a:xfrm>
          </p:grpSpPr>
          <p:sp>
            <p:nvSpPr>
              <p:cNvPr id="392" name="Rectangle 31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93" name="Text Box 31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9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83" name="Group 320"/>
            <p:cNvGrpSpPr>
              <a:grpSpLocks/>
            </p:cNvGrpSpPr>
            <p:nvPr/>
          </p:nvGrpSpPr>
          <p:grpSpPr bwMode="auto">
            <a:xfrm>
              <a:off x="3168" y="2832"/>
              <a:ext cx="384" cy="384"/>
              <a:chOff x="1488" y="3552"/>
              <a:chExt cx="384" cy="384"/>
            </a:xfrm>
          </p:grpSpPr>
          <p:sp>
            <p:nvSpPr>
              <p:cNvPr id="390" name="Rectangle 32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91" name="Text Box 32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84" name="Group 323"/>
            <p:cNvGrpSpPr>
              <a:grpSpLocks/>
            </p:cNvGrpSpPr>
            <p:nvPr/>
          </p:nvGrpSpPr>
          <p:grpSpPr bwMode="auto">
            <a:xfrm>
              <a:off x="3552" y="2832"/>
              <a:ext cx="384" cy="384"/>
              <a:chOff x="1488" y="3552"/>
              <a:chExt cx="384" cy="384"/>
            </a:xfrm>
          </p:grpSpPr>
          <p:sp>
            <p:nvSpPr>
              <p:cNvPr id="388" name="Rectangle 32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89" name="Text Box 32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85" name="Group 326"/>
            <p:cNvGrpSpPr>
              <a:grpSpLocks/>
            </p:cNvGrpSpPr>
            <p:nvPr/>
          </p:nvGrpSpPr>
          <p:grpSpPr bwMode="auto">
            <a:xfrm>
              <a:off x="3936" y="2832"/>
              <a:ext cx="384" cy="384"/>
              <a:chOff x="1488" y="3552"/>
              <a:chExt cx="384" cy="384"/>
            </a:xfrm>
          </p:grpSpPr>
          <p:sp>
            <p:nvSpPr>
              <p:cNvPr id="386" name="Rectangle 32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87" name="Text Box 32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36" name="Group 863"/>
          <p:cNvGrpSpPr>
            <a:grpSpLocks/>
          </p:cNvGrpSpPr>
          <p:nvPr/>
        </p:nvGrpSpPr>
        <p:grpSpPr bwMode="auto">
          <a:xfrm>
            <a:off x="1143000" y="3505200"/>
            <a:ext cx="609600" cy="3048000"/>
            <a:chOff x="1104" y="2208"/>
            <a:chExt cx="384" cy="1920"/>
          </a:xfrm>
        </p:grpSpPr>
        <p:grpSp>
          <p:nvGrpSpPr>
            <p:cNvPr id="437" name="Group 595"/>
            <p:cNvGrpSpPr>
              <a:grpSpLocks/>
            </p:cNvGrpSpPr>
            <p:nvPr/>
          </p:nvGrpSpPr>
          <p:grpSpPr bwMode="auto">
            <a:xfrm>
              <a:off x="1104" y="3360"/>
              <a:ext cx="384" cy="384"/>
              <a:chOff x="3600" y="3312"/>
              <a:chExt cx="384" cy="384"/>
            </a:xfrm>
          </p:grpSpPr>
          <p:sp>
            <p:nvSpPr>
              <p:cNvPr id="450" name="Rectangle 596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1" name="Text Box 597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38" name="Group 601"/>
            <p:cNvGrpSpPr>
              <a:grpSpLocks/>
            </p:cNvGrpSpPr>
            <p:nvPr/>
          </p:nvGrpSpPr>
          <p:grpSpPr bwMode="auto">
            <a:xfrm>
              <a:off x="1104" y="2592"/>
              <a:ext cx="384" cy="384"/>
              <a:chOff x="1488" y="3552"/>
              <a:chExt cx="384" cy="384"/>
            </a:xfrm>
          </p:grpSpPr>
          <p:sp>
            <p:nvSpPr>
              <p:cNvPr id="448" name="Rectangle 60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49" name="Text Box 60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39" name="Group 613"/>
            <p:cNvGrpSpPr>
              <a:grpSpLocks/>
            </p:cNvGrpSpPr>
            <p:nvPr/>
          </p:nvGrpSpPr>
          <p:grpSpPr bwMode="auto">
            <a:xfrm>
              <a:off x="1104" y="2208"/>
              <a:ext cx="384" cy="384"/>
              <a:chOff x="1488" y="3552"/>
              <a:chExt cx="384" cy="384"/>
            </a:xfrm>
          </p:grpSpPr>
          <p:sp>
            <p:nvSpPr>
              <p:cNvPr id="446" name="Rectangle 61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47" name="Text Box 61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40" name="Group 616"/>
            <p:cNvGrpSpPr>
              <a:grpSpLocks/>
            </p:cNvGrpSpPr>
            <p:nvPr/>
          </p:nvGrpSpPr>
          <p:grpSpPr bwMode="auto">
            <a:xfrm>
              <a:off x="1104" y="2976"/>
              <a:ext cx="384" cy="384"/>
              <a:chOff x="1488" y="3552"/>
              <a:chExt cx="384" cy="384"/>
            </a:xfrm>
          </p:grpSpPr>
          <p:sp>
            <p:nvSpPr>
              <p:cNvPr id="444" name="Rectangle 61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45" name="Text Box 61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41" name="Group 652"/>
            <p:cNvGrpSpPr>
              <a:grpSpLocks/>
            </p:cNvGrpSpPr>
            <p:nvPr/>
          </p:nvGrpSpPr>
          <p:grpSpPr bwMode="auto">
            <a:xfrm>
              <a:off x="1104" y="3744"/>
              <a:ext cx="384" cy="384"/>
              <a:chOff x="3600" y="3312"/>
              <a:chExt cx="384" cy="384"/>
            </a:xfrm>
          </p:grpSpPr>
          <p:sp>
            <p:nvSpPr>
              <p:cNvPr id="442" name="Rectangle 653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43" name="Text Box 654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2" name="Group 862"/>
          <p:cNvGrpSpPr>
            <a:grpSpLocks/>
          </p:cNvGrpSpPr>
          <p:nvPr/>
        </p:nvGrpSpPr>
        <p:grpSpPr bwMode="auto">
          <a:xfrm>
            <a:off x="533400" y="3505200"/>
            <a:ext cx="609600" cy="3048000"/>
            <a:chOff x="720" y="2208"/>
            <a:chExt cx="384" cy="1920"/>
          </a:xfrm>
        </p:grpSpPr>
        <p:grpSp>
          <p:nvGrpSpPr>
            <p:cNvPr id="453" name="Group 592"/>
            <p:cNvGrpSpPr>
              <a:grpSpLocks/>
            </p:cNvGrpSpPr>
            <p:nvPr/>
          </p:nvGrpSpPr>
          <p:grpSpPr bwMode="auto">
            <a:xfrm>
              <a:off x="720" y="2592"/>
              <a:ext cx="384" cy="384"/>
              <a:chOff x="3216" y="2544"/>
              <a:chExt cx="384" cy="384"/>
            </a:xfrm>
          </p:grpSpPr>
          <p:sp>
            <p:nvSpPr>
              <p:cNvPr id="466" name="Rectangle 593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67" name="Text Box 594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54" name="Group 598"/>
            <p:cNvGrpSpPr>
              <a:grpSpLocks/>
            </p:cNvGrpSpPr>
            <p:nvPr/>
          </p:nvGrpSpPr>
          <p:grpSpPr bwMode="auto">
            <a:xfrm>
              <a:off x="720" y="3360"/>
              <a:ext cx="384" cy="384"/>
              <a:chOff x="1488" y="3552"/>
              <a:chExt cx="384" cy="384"/>
            </a:xfrm>
          </p:grpSpPr>
          <p:sp>
            <p:nvSpPr>
              <p:cNvPr id="464" name="Rectangle 59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65" name="Text Box 60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55" name="Group 607"/>
            <p:cNvGrpSpPr>
              <a:grpSpLocks/>
            </p:cNvGrpSpPr>
            <p:nvPr/>
          </p:nvGrpSpPr>
          <p:grpSpPr bwMode="auto">
            <a:xfrm>
              <a:off x="720" y="2208"/>
              <a:ext cx="384" cy="384"/>
              <a:chOff x="1488" y="3552"/>
              <a:chExt cx="384" cy="384"/>
            </a:xfrm>
          </p:grpSpPr>
          <p:sp>
            <p:nvSpPr>
              <p:cNvPr id="462" name="Rectangle 60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63" name="Text Box 60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56" name="Group 610"/>
            <p:cNvGrpSpPr>
              <a:grpSpLocks/>
            </p:cNvGrpSpPr>
            <p:nvPr/>
          </p:nvGrpSpPr>
          <p:grpSpPr bwMode="auto">
            <a:xfrm>
              <a:off x="720" y="2976"/>
              <a:ext cx="384" cy="384"/>
              <a:chOff x="1488" y="3552"/>
              <a:chExt cx="384" cy="384"/>
            </a:xfrm>
          </p:grpSpPr>
          <p:sp>
            <p:nvSpPr>
              <p:cNvPr id="460" name="Rectangle 61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61" name="Text Box 61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57" name="Group 655"/>
            <p:cNvGrpSpPr>
              <a:grpSpLocks/>
            </p:cNvGrpSpPr>
            <p:nvPr/>
          </p:nvGrpSpPr>
          <p:grpSpPr bwMode="auto">
            <a:xfrm>
              <a:off x="720" y="3744"/>
              <a:ext cx="384" cy="384"/>
              <a:chOff x="1488" y="3552"/>
              <a:chExt cx="384" cy="384"/>
            </a:xfrm>
          </p:grpSpPr>
          <p:sp>
            <p:nvSpPr>
              <p:cNvPr id="458" name="Rectangle 65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59" name="Text Box 65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8" name="Group 864"/>
          <p:cNvGrpSpPr>
            <a:grpSpLocks/>
          </p:cNvGrpSpPr>
          <p:nvPr/>
        </p:nvGrpSpPr>
        <p:grpSpPr bwMode="auto">
          <a:xfrm>
            <a:off x="1752600" y="3505200"/>
            <a:ext cx="609600" cy="3048000"/>
            <a:chOff x="1488" y="2208"/>
            <a:chExt cx="384" cy="1920"/>
          </a:xfrm>
        </p:grpSpPr>
        <p:grpSp>
          <p:nvGrpSpPr>
            <p:cNvPr id="469" name="Group 604"/>
            <p:cNvGrpSpPr>
              <a:grpSpLocks/>
            </p:cNvGrpSpPr>
            <p:nvPr/>
          </p:nvGrpSpPr>
          <p:grpSpPr bwMode="auto">
            <a:xfrm>
              <a:off x="1488" y="2208"/>
              <a:ext cx="384" cy="384"/>
              <a:chOff x="3984" y="2160"/>
              <a:chExt cx="384" cy="384"/>
            </a:xfrm>
          </p:grpSpPr>
          <p:sp>
            <p:nvSpPr>
              <p:cNvPr id="482" name="Rectangle 605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83" name="Text Box 606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70" name="Group 619"/>
            <p:cNvGrpSpPr>
              <a:grpSpLocks/>
            </p:cNvGrpSpPr>
            <p:nvPr/>
          </p:nvGrpSpPr>
          <p:grpSpPr bwMode="auto">
            <a:xfrm>
              <a:off x="1488" y="2976"/>
              <a:ext cx="384" cy="384"/>
              <a:chOff x="1488" y="3552"/>
              <a:chExt cx="384" cy="384"/>
            </a:xfrm>
          </p:grpSpPr>
          <p:sp>
            <p:nvSpPr>
              <p:cNvPr id="480" name="Rectangle 62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81" name="Text Box 62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71" name="Group 628"/>
            <p:cNvGrpSpPr>
              <a:grpSpLocks/>
            </p:cNvGrpSpPr>
            <p:nvPr/>
          </p:nvGrpSpPr>
          <p:grpSpPr bwMode="auto">
            <a:xfrm>
              <a:off x="1488" y="3360"/>
              <a:ext cx="384" cy="384"/>
              <a:chOff x="1488" y="3552"/>
              <a:chExt cx="384" cy="384"/>
            </a:xfrm>
          </p:grpSpPr>
          <p:sp>
            <p:nvSpPr>
              <p:cNvPr id="478" name="Rectangle 62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79" name="Text Box 63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72" name="Group 631"/>
            <p:cNvGrpSpPr>
              <a:grpSpLocks/>
            </p:cNvGrpSpPr>
            <p:nvPr/>
          </p:nvGrpSpPr>
          <p:grpSpPr bwMode="auto">
            <a:xfrm>
              <a:off x="1488" y="2592"/>
              <a:ext cx="384" cy="384"/>
              <a:chOff x="1488" y="3552"/>
              <a:chExt cx="384" cy="384"/>
            </a:xfrm>
          </p:grpSpPr>
          <p:sp>
            <p:nvSpPr>
              <p:cNvPr id="476" name="Rectangle 63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77" name="Text Box 63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73" name="Group 658"/>
            <p:cNvGrpSpPr>
              <a:grpSpLocks/>
            </p:cNvGrpSpPr>
            <p:nvPr/>
          </p:nvGrpSpPr>
          <p:grpSpPr bwMode="auto">
            <a:xfrm>
              <a:off x="1488" y="3744"/>
              <a:ext cx="384" cy="384"/>
              <a:chOff x="1488" y="3552"/>
              <a:chExt cx="384" cy="384"/>
            </a:xfrm>
          </p:grpSpPr>
          <p:sp>
            <p:nvSpPr>
              <p:cNvPr id="474" name="Rectangle 65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75" name="Text Box 66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4" name="Group 865"/>
          <p:cNvGrpSpPr>
            <a:grpSpLocks/>
          </p:cNvGrpSpPr>
          <p:nvPr/>
        </p:nvGrpSpPr>
        <p:grpSpPr bwMode="auto">
          <a:xfrm>
            <a:off x="2362200" y="3505200"/>
            <a:ext cx="609600" cy="3048000"/>
            <a:chOff x="1872" y="2208"/>
            <a:chExt cx="384" cy="1920"/>
          </a:xfrm>
        </p:grpSpPr>
        <p:grpSp>
          <p:nvGrpSpPr>
            <p:cNvPr id="485" name="Group 622"/>
            <p:cNvGrpSpPr>
              <a:grpSpLocks/>
            </p:cNvGrpSpPr>
            <p:nvPr/>
          </p:nvGrpSpPr>
          <p:grpSpPr bwMode="auto">
            <a:xfrm>
              <a:off x="1872" y="2208"/>
              <a:ext cx="384" cy="384"/>
              <a:chOff x="1488" y="3552"/>
              <a:chExt cx="384" cy="384"/>
            </a:xfrm>
          </p:grpSpPr>
          <p:sp>
            <p:nvSpPr>
              <p:cNvPr id="498" name="Rectangle 62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99" name="Text Box 62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86" name="Group 625"/>
            <p:cNvGrpSpPr>
              <a:grpSpLocks/>
            </p:cNvGrpSpPr>
            <p:nvPr/>
          </p:nvGrpSpPr>
          <p:grpSpPr bwMode="auto">
            <a:xfrm>
              <a:off x="1872" y="2976"/>
              <a:ext cx="384" cy="384"/>
              <a:chOff x="4368" y="2928"/>
              <a:chExt cx="384" cy="384"/>
            </a:xfrm>
          </p:grpSpPr>
          <p:sp>
            <p:nvSpPr>
              <p:cNvPr id="496" name="Rectangle 626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97" name="Text Box 627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87" name="Group 634"/>
            <p:cNvGrpSpPr>
              <a:grpSpLocks/>
            </p:cNvGrpSpPr>
            <p:nvPr/>
          </p:nvGrpSpPr>
          <p:grpSpPr bwMode="auto">
            <a:xfrm>
              <a:off x="1872" y="3360"/>
              <a:ext cx="384" cy="384"/>
              <a:chOff x="1488" y="3552"/>
              <a:chExt cx="384" cy="384"/>
            </a:xfrm>
          </p:grpSpPr>
          <p:sp>
            <p:nvSpPr>
              <p:cNvPr id="494" name="Rectangle 63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95" name="Text Box 63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88" name="Group 637"/>
            <p:cNvGrpSpPr>
              <a:grpSpLocks/>
            </p:cNvGrpSpPr>
            <p:nvPr/>
          </p:nvGrpSpPr>
          <p:grpSpPr bwMode="auto">
            <a:xfrm>
              <a:off x="1872" y="2592"/>
              <a:ext cx="384" cy="384"/>
              <a:chOff x="1488" y="3552"/>
              <a:chExt cx="384" cy="384"/>
            </a:xfrm>
          </p:grpSpPr>
          <p:sp>
            <p:nvSpPr>
              <p:cNvPr id="492" name="Rectangle 63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93" name="Text Box 63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89" name="Group 661"/>
            <p:cNvGrpSpPr>
              <a:grpSpLocks/>
            </p:cNvGrpSpPr>
            <p:nvPr/>
          </p:nvGrpSpPr>
          <p:grpSpPr bwMode="auto">
            <a:xfrm>
              <a:off x="1872" y="3744"/>
              <a:ext cx="384" cy="384"/>
              <a:chOff x="1488" y="3552"/>
              <a:chExt cx="384" cy="384"/>
            </a:xfrm>
          </p:grpSpPr>
          <p:sp>
            <p:nvSpPr>
              <p:cNvPr id="490" name="Rectangle 66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91" name="Text Box 66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0" name="Group 866"/>
          <p:cNvGrpSpPr>
            <a:grpSpLocks/>
          </p:cNvGrpSpPr>
          <p:nvPr/>
        </p:nvGrpSpPr>
        <p:grpSpPr bwMode="auto">
          <a:xfrm>
            <a:off x="2971800" y="3505200"/>
            <a:ext cx="609600" cy="3048000"/>
            <a:chOff x="2256" y="2208"/>
            <a:chExt cx="384" cy="1920"/>
          </a:xfrm>
        </p:grpSpPr>
        <p:grpSp>
          <p:nvGrpSpPr>
            <p:cNvPr id="501" name="Group 640"/>
            <p:cNvGrpSpPr>
              <a:grpSpLocks/>
            </p:cNvGrpSpPr>
            <p:nvPr/>
          </p:nvGrpSpPr>
          <p:grpSpPr bwMode="auto">
            <a:xfrm>
              <a:off x="2256" y="2208"/>
              <a:ext cx="384" cy="384"/>
              <a:chOff x="1488" y="3552"/>
              <a:chExt cx="384" cy="384"/>
            </a:xfrm>
          </p:grpSpPr>
          <p:sp>
            <p:nvSpPr>
              <p:cNvPr id="514" name="Rectangle 64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15" name="Text Box 64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02" name="Group 643"/>
            <p:cNvGrpSpPr>
              <a:grpSpLocks/>
            </p:cNvGrpSpPr>
            <p:nvPr/>
          </p:nvGrpSpPr>
          <p:grpSpPr bwMode="auto">
            <a:xfrm>
              <a:off x="2256" y="2976"/>
              <a:ext cx="384" cy="384"/>
              <a:chOff x="4368" y="2928"/>
              <a:chExt cx="384" cy="384"/>
            </a:xfrm>
          </p:grpSpPr>
          <p:sp>
            <p:nvSpPr>
              <p:cNvPr id="512" name="Rectangle 644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13" name="Text Box 645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03" name="Group 646"/>
            <p:cNvGrpSpPr>
              <a:grpSpLocks/>
            </p:cNvGrpSpPr>
            <p:nvPr/>
          </p:nvGrpSpPr>
          <p:grpSpPr bwMode="auto">
            <a:xfrm>
              <a:off x="2256" y="3360"/>
              <a:ext cx="384" cy="384"/>
              <a:chOff x="1488" y="3552"/>
              <a:chExt cx="384" cy="384"/>
            </a:xfrm>
          </p:grpSpPr>
          <p:sp>
            <p:nvSpPr>
              <p:cNvPr id="510" name="Rectangle 64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11" name="Text Box 64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04" name="Group 649"/>
            <p:cNvGrpSpPr>
              <a:grpSpLocks/>
            </p:cNvGrpSpPr>
            <p:nvPr/>
          </p:nvGrpSpPr>
          <p:grpSpPr bwMode="auto">
            <a:xfrm>
              <a:off x="2256" y="2592"/>
              <a:ext cx="384" cy="384"/>
              <a:chOff x="1488" y="3552"/>
              <a:chExt cx="384" cy="384"/>
            </a:xfrm>
          </p:grpSpPr>
          <p:sp>
            <p:nvSpPr>
              <p:cNvPr id="508" name="Rectangle 65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09" name="Text Box 65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05" name="Group 664"/>
            <p:cNvGrpSpPr>
              <a:grpSpLocks/>
            </p:cNvGrpSpPr>
            <p:nvPr/>
          </p:nvGrpSpPr>
          <p:grpSpPr bwMode="auto">
            <a:xfrm>
              <a:off x="2256" y="3744"/>
              <a:ext cx="384" cy="384"/>
              <a:chOff x="1488" y="3552"/>
              <a:chExt cx="384" cy="384"/>
            </a:xfrm>
          </p:grpSpPr>
          <p:sp>
            <p:nvSpPr>
              <p:cNvPr id="506" name="Rectangle 66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07" name="Text Box 66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6" name="Group 857"/>
          <p:cNvGrpSpPr>
            <a:grpSpLocks/>
          </p:cNvGrpSpPr>
          <p:nvPr/>
        </p:nvGrpSpPr>
        <p:grpSpPr bwMode="auto">
          <a:xfrm>
            <a:off x="5562600" y="304800"/>
            <a:ext cx="3048000" cy="609600"/>
            <a:chOff x="3504" y="192"/>
            <a:chExt cx="1920" cy="384"/>
          </a:xfrm>
        </p:grpSpPr>
        <p:grpSp>
          <p:nvGrpSpPr>
            <p:cNvPr id="517" name="Group 680"/>
            <p:cNvGrpSpPr>
              <a:grpSpLocks/>
            </p:cNvGrpSpPr>
            <p:nvPr/>
          </p:nvGrpSpPr>
          <p:grpSpPr bwMode="auto">
            <a:xfrm>
              <a:off x="4272" y="192"/>
              <a:ext cx="384" cy="384"/>
              <a:chOff x="3984" y="2160"/>
              <a:chExt cx="384" cy="384"/>
            </a:xfrm>
          </p:grpSpPr>
          <p:sp>
            <p:nvSpPr>
              <p:cNvPr id="530" name="Rectangle 681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31" name="Text Box 682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18" name="Group 683"/>
            <p:cNvGrpSpPr>
              <a:grpSpLocks/>
            </p:cNvGrpSpPr>
            <p:nvPr/>
          </p:nvGrpSpPr>
          <p:grpSpPr bwMode="auto">
            <a:xfrm>
              <a:off x="3504" y="192"/>
              <a:ext cx="384" cy="384"/>
              <a:chOff x="1488" y="3552"/>
              <a:chExt cx="384" cy="384"/>
            </a:xfrm>
          </p:grpSpPr>
          <p:sp>
            <p:nvSpPr>
              <p:cNvPr id="528" name="Rectangle 68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29" name="Text Box 68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19" name="Group 689"/>
            <p:cNvGrpSpPr>
              <a:grpSpLocks/>
            </p:cNvGrpSpPr>
            <p:nvPr/>
          </p:nvGrpSpPr>
          <p:grpSpPr bwMode="auto">
            <a:xfrm>
              <a:off x="3888" y="192"/>
              <a:ext cx="384" cy="384"/>
              <a:chOff x="1488" y="3552"/>
              <a:chExt cx="384" cy="384"/>
            </a:xfrm>
          </p:grpSpPr>
          <p:sp>
            <p:nvSpPr>
              <p:cNvPr id="526" name="Rectangle 69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27" name="Text Box 69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20" name="Group 698"/>
            <p:cNvGrpSpPr>
              <a:grpSpLocks/>
            </p:cNvGrpSpPr>
            <p:nvPr/>
          </p:nvGrpSpPr>
          <p:grpSpPr bwMode="auto">
            <a:xfrm>
              <a:off x="4656" y="192"/>
              <a:ext cx="384" cy="384"/>
              <a:chOff x="1488" y="3552"/>
              <a:chExt cx="384" cy="384"/>
            </a:xfrm>
          </p:grpSpPr>
          <p:sp>
            <p:nvSpPr>
              <p:cNvPr id="524" name="Rectangle 69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25" name="Text Box 70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21" name="Group 716"/>
            <p:cNvGrpSpPr>
              <a:grpSpLocks/>
            </p:cNvGrpSpPr>
            <p:nvPr/>
          </p:nvGrpSpPr>
          <p:grpSpPr bwMode="auto">
            <a:xfrm>
              <a:off x="5040" y="192"/>
              <a:ext cx="384" cy="384"/>
              <a:chOff x="1488" y="3552"/>
              <a:chExt cx="384" cy="384"/>
            </a:xfrm>
          </p:grpSpPr>
          <p:sp>
            <p:nvSpPr>
              <p:cNvPr id="522" name="Rectangle 71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23" name="Text Box 71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2" name="Group 859"/>
          <p:cNvGrpSpPr>
            <a:grpSpLocks/>
          </p:cNvGrpSpPr>
          <p:nvPr/>
        </p:nvGrpSpPr>
        <p:grpSpPr bwMode="auto">
          <a:xfrm>
            <a:off x="5562600" y="1524000"/>
            <a:ext cx="3048000" cy="609600"/>
            <a:chOff x="3504" y="960"/>
            <a:chExt cx="1920" cy="384"/>
          </a:xfrm>
        </p:grpSpPr>
        <p:grpSp>
          <p:nvGrpSpPr>
            <p:cNvPr id="533" name="Group 686"/>
            <p:cNvGrpSpPr>
              <a:grpSpLocks/>
            </p:cNvGrpSpPr>
            <p:nvPr/>
          </p:nvGrpSpPr>
          <p:grpSpPr bwMode="auto">
            <a:xfrm>
              <a:off x="3504" y="960"/>
              <a:ext cx="384" cy="384"/>
              <a:chOff x="1488" y="3552"/>
              <a:chExt cx="384" cy="384"/>
            </a:xfrm>
          </p:grpSpPr>
          <p:sp>
            <p:nvSpPr>
              <p:cNvPr id="546" name="Rectangle 68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47" name="Text Box 68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34" name="Group 692"/>
            <p:cNvGrpSpPr>
              <a:grpSpLocks/>
            </p:cNvGrpSpPr>
            <p:nvPr/>
          </p:nvGrpSpPr>
          <p:grpSpPr bwMode="auto">
            <a:xfrm>
              <a:off x="3888" y="960"/>
              <a:ext cx="384" cy="384"/>
              <a:chOff x="1488" y="3552"/>
              <a:chExt cx="384" cy="384"/>
            </a:xfrm>
          </p:grpSpPr>
          <p:sp>
            <p:nvSpPr>
              <p:cNvPr id="544" name="Rectangle 69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45" name="Text Box 69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35" name="Group 695"/>
            <p:cNvGrpSpPr>
              <a:grpSpLocks/>
            </p:cNvGrpSpPr>
            <p:nvPr/>
          </p:nvGrpSpPr>
          <p:grpSpPr bwMode="auto">
            <a:xfrm>
              <a:off x="4272" y="960"/>
              <a:ext cx="384" cy="384"/>
              <a:chOff x="1488" y="3552"/>
              <a:chExt cx="384" cy="384"/>
            </a:xfrm>
          </p:grpSpPr>
          <p:sp>
            <p:nvSpPr>
              <p:cNvPr id="542" name="Rectangle 69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43" name="Text Box 69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36" name="Group 701"/>
            <p:cNvGrpSpPr>
              <a:grpSpLocks/>
            </p:cNvGrpSpPr>
            <p:nvPr/>
          </p:nvGrpSpPr>
          <p:grpSpPr bwMode="auto">
            <a:xfrm>
              <a:off x="4656" y="960"/>
              <a:ext cx="384" cy="384"/>
              <a:chOff x="4368" y="2928"/>
              <a:chExt cx="384" cy="384"/>
            </a:xfrm>
          </p:grpSpPr>
          <p:sp>
            <p:nvSpPr>
              <p:cNvPr id="540" name="Rectangle 702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41" name="Text Box 703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37" name="Group 719"/>
            <p:cNvGrpSpPr>
              <a:grpSpLocks/>
            </p:cNvGrpSpPr>
            <p:nvPr/>
          </p:nvGrpSpPr>
          <p:grpSpPr bwMode="auto">
            <a:xfrm>
              <a:off x="5040" y="960"/>
              <a:ext cx="384" cy="384"/>
              <a:chOff x="4368" y="2928"/>
              <a:chExt cx="384" cy="384"/>
            </a:xfrm>
          </p:grpSpPr>
          <p:sp>
            <p:nvSpPr>
              <p:cNvPr id="538" name="Rectangle 720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39" name="Text Box 721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8" name="Group 860"/>
          <p:cNvGrpSpPr>
            <a:grpSpLocks/>
          </p:cNvGrpSpPr>
          <p:nvPr/>
        </p:nvGrpSpPr>
        <p:grpSpPr bwMode="auto">
          <a:xfrm>
            <a:off x="5562600" y="2133600"/>
            <a:ext cx="3048000" cy="609600"/>
            <a:chOff x="3504" y="1344"/>
            <a:chExt cx="1920" cy="384"/>
          </a:xfrm>
        </p:grpSpPr>
        <p:grpSp>
          <p:nvGrpSpPr>
            <p:cNvPr id="549" name="Group 671"/>
            <p:cNvGrpSpPr>
              <a:grpSpLocks/>
            </p:cNvGrpSpPr>
            <p:nvPr/>
          </p:nvGrpSpPr>
          <p:grpSpPr bwMode="auto">
            <a:xfrm>
              <a:off x="3888" y="1344"/>
              <a:ext cx="384" cy="384"/>
              <a:chOff x="3600" y="3312"/>
              <a:chExt cx="384" cy="384"/>
            </a:xfrm>
          </p:grpSpPr>
          <p:sp>
            <p:nvSpPr>
              <p:cNvPr id="562" name="Rectangle 672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63" name="Text Box 673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50" name="Group 674"/>
            <p:cNvGrpSpPr>
              <a:grpSpLocks/>
            </p:cNvGrpSpPr>
            <p:nvPr/>
          </p:nvGrpSpPr>
          <p:grpSpPr bwMode="auto">
            <a:xfrm>
              <a:off x="3504" y="1344"/>
              <a:ext cx="384" cy="384"/>
              <a:chOff x="1488" y="3552"/>
              <a:chExt cx="384" cy="384"/>
            </a:xfrm>
          </p:grpSpPr>
          <p:sp>
            <p:nvSpPr>
              <p:cNvPr id="560" name="Rectangle 67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61" name="Text Box 67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51" name="Group 704"/>
            <p:cNvGrpSpPr>
              <a:grpSpLocks/>
            </p:cNvGrpSpPr>
            <p:nvPr/>
          </p:nvGrpSpPr>
          <p:grpSpPr bwMode="auto">
            <a:xfrm>
              <a:off x="4272" y="1344"/>
              <a:ext cx="384" cy="384"/>
              <a:chOff x="1488" y="3552"/>
              <a:chExt cx="384" cy="384"/>
            </a:xfrm>
          </p:grpSpPr>
          <p:sp>
            <p:nvSpPr>
              <p:cNvPr id="558" name="Rectangle 70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59" name="Text Box 70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52" name="Group 710"/>
            <p:cNvGrpSpPr>
              <a:grpSpLocks/>
            </p:cNvGrpSpPr>
            <p:nvPr/>
          </p:nvGrpSpPr>
          <p:grpSpPr bwMode="auto">
            <a:xfrm>
              <a:off x="4656" y="1344"/>
              <a:ext cx="384" cy="384"/>
              <a:chOff x="1488" y="3552"/>
              <a:chExt cx="384" cy="384"/>
            </a:xfrm>
          </p:grpSpPr>
          <p:sp>
            <p:nvSpPr>
              <p:cNvPr id="556" name="Rectangle 71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57" name="Text Box 71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53" name="Group 722"/>
            <p:cNvGrpSpPr>
              <a:grpSpLocks/>
            </p:cNvGrpSpPr>
            <p:nvPr/>
          </p:nvGrpSpPr>
          <p:grpSpPr bwMode="auto">
            <a:xfrm>
              <a:off x="5040" y="1344"/>
              <a:ext cx="384" cy="384"/>
              <a:chOff x="1488" y="3552"/>
              <a:chExt cx="384" cy="384"/>
            </a:xfrm>
          </p:grpSpPr>
          <p:sp>
            <p:nvSpPr>
              <p:cNvPr id="554" name="Rectangle 72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55" name="Text Box 72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4" name="Group 858"/>
          <p:cNvGrpSpPr>
            <a:grpSpLocks/>
          </p:cNvGrpSpPr>
          <p:nvPr/>
        </p:nvGrpSpPr>
        <p:grpSpPr bwMode="auto">
          <a:xfrm>
            <a:off x="5562600" y="914400"/>
            <a:ext cx="3048000" cy="609600"/>
            <a:chOff x="3504" y="576"/>
            <a:chExt cx="1920" cy="384"/>
          </a:xfrm>
        </p:grpSpPr>
        <p:grpSp>
          <p:nvGrpSpPr>
            <p:cNvPr id="565" name="Group 668"/>
            <p:cNvGrpSpPr>
              <a:grpSpLocks/>
            </p:cNvGrpSpPr>
            <p:nvPr/>
          </p:nvGrpSpPr>
          <p:grpSpPr bwMode="auto">
            <a:xfrm>
              <a:off x="3504" y="576"/>
              <a:ext cx="384" cy="384"/>
              <a:chOff x="3216" y="2544"/>
              <a:chExt cx="384" cy="384"/>
            </a:xfrm>
          </p:grpSpPr>
          <p:sp>
            <p:nvSpPr>
              <p:cNvPr id="578" name="Rectangle 669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79" name="Text Box 670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66" name="Group 677"/>
            <p:cNvGrpSpPr>
              <a:grpSpLocks/>
            </p:cNvGrpSpPr>
            <p:nvPr/>
          </p:nvGrpSpPr>
          <p:grpSpPr bwMode="auto">
            <a:xfrm>
              <a:off x="3888" y="576"/>
              <a:ext cx="384" cy="384"/>
              <a:chOff x="1488" y="3552"/>
              <a:chExt cx="384" cy="384"/>
            </a:xfrm>
          </p:grpSpPr>
          <p:sp>
            <p:nvSpPr>
              <p:cNvPr id="576" name="Rectangle 67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77" name="Text Box 67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67" name="Group 707"/>
            <p:cNvGrpSpPr>
              <a:grpSpLocks/>
            </p:cNvGrpSpPr>
            <p:nvPr/>
          </p:nvGrpSpPr>
          <p:grpSpPr bwMode="auto">
            <a:xfrm>
              <a:off x="4272" y="576"/>
              <a:ext cx="384" cy="384"/>
              <a:chOff x="1488" y="3552"/>
              <a:chExt cx="384" cy="384"/>
            </a:xfrm>
          </p:grpSpPr>
          <p:sp>
            <p:nvSpPr>
              <p:cNvPr id="574" name="Rectangle 70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75" name="Text Box 70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68" name="Group 713"/>
            <p:cNvGrpSpPr>
              <a:grpSpLocks/>
            </p:cNvGrpSpPr>
            <p:nvPr/>
          </p:nvGrpSpPr>
          <p:grpSpPr bwMode="auto">
            <a:xfrm>
              <a:off x="4656" y="576"/>
              <a:ext cx="384" cy="384"/>
              <a:chOff x="1488" y="3552"/>
              <a:chExt cx="384" cy="384"/>
            </a:xfrm>
          </p:grpSpPr>
          <p:sp>
            <p:nvSpPr>
              <p:cNvPr id="572" name="Rectangle 71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73" name="Text Box 71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69" name="Group 725"/>
            <p:cNvGrpSpPr>
              <a:grpSpLocks/>
            </p:cNvGrpSpPr>
            <p:nvPr/>
          </p:nvGrpSpPr>
          <p:grpSpPr bwMode="auto">
            <a:xfrm>
              <a:off x="5040" y="576"/>
              <a:ext cx="384" cy="384"/>
              <a:chOff x="1488" y="3552"/>
              <a:chExt cx="384" cy="384"/>
            </a:xfrm>
          </p:grpSpPr>
          <p:sp>
            <p:nvSpPr>
              <p:cNvPr id="570" name="Rectangle 72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71" name="Text Box 72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0" name="Group 861"/>
          <p:cNvGrpSpPr>
            <a:grpSpLocks/>
          </p:cNvGrpSpPr>
          <p:nvPr/>
        </p:nvGrpSpPr>
        <p:grpSpPr bwMode="auto">
          <a:xfrm>
            <a:off x="5562600" y="2743200"/>
            <a:ext cx="3048000" cy="609600"/>
            <a:chOff x="3504" y="1728"/>
            <a:chExt cx="1920" cy="384"/>
          </a:xfrm>
        </p:grpSpPr>
        <p:grpSp>
          <p:nvGrpSpPr>
            <p:cNvPr id="581" name="Group 728"/>
            <p:cNvGrpSpPr>
              <a:grpSpLocks/>
            </p:cNvGrpSpPr>
            <p:nvPr/>
          </p:nvGrpSpPr>
          <p:grpSpPr bwMode="auto">
            <a:xfrm>
              <a:off x="3888" y="1728"/>
              <a:ext cx="384" cy="384"/>
              <a:chOff x="3600" y="3312"/>
              <a:chExt cx="384" cy="384"/>
            </a:xfrm>
          </p:grpSpPr>
          <p:sp>
            <p:nvSpPr>
              <p:cNvPr id="594" name="Rectangle 729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95" name="Text Box 730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82" name="Group 731"/>
            <p:cNvGrpSpPr>
              <a:grpSpLocks/>
            </p:cNvGrpSpPr>
            <p:nvPr/>
          </p:nvGrpSpPr>
          <p:grpSpPr bwMode="auto">
            <a:xfrm>
              <a:off x="3504" y="1728"/>
              <a:ext cx="384" cy="384"/>
              <a:chOff x="1488" y="3552"/>
              <a:chExt cx="384" cy="384"/>
            </a:xfrm>
          </p:grpSpPr>
          <p:sp>
            <p:nvSpPr>
              <p:cNvPr id="592" name="Rectangle 73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93" name="Text Box 73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83" name="Group 734"/>
            <p:cNvGrpSpPr>
              <a:grpSpLocks/>
            </p:cNvGrpSpPr>
            <p:nvPr/>
          </p:nvGrpSpPr>
          <p:grpSpPr bwMode="auto">
            <a:xfrm>
              <a:off x="4272" y="1728"/>
              <a:ext cx="384" cy="384"/>
              <a:chOff x="1488" y="3552"/>
              <a:chExt cx="384" cy="384"/>
            </a:xfrm>
          </p:grpSpPr>
          <p:sp>
            <p:nvSpPr>
              <p:cNvPr id="590" name="Rectangle 73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91" name="Text Box 73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84" name="Group 737"/>
            <p:cNvGrpSpPr>
              <a:grpSpLocks/>
            </p:cNvGrpSpPr>
            <p:nvPr/>
          </p:nvGrpSpPr>
          <p:grpSpPr bwMode="auto">
            <a:xfrm>
              <a:off x="4656" y="1728"/>
              <a:ext cx="384" cy="384"/>
              <a:chOff x="1488" y="3552"/>
              <a:chExt cx="384" cy="384"/>
            </a:xfrm>
          </p:grpSpPr>
          <p:sp>
            <p:nvSpPr>
              <p:cNvPr id="588" name="Rectangle 73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9" name="Text Box 73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85" name="Group 740"/>
            <p:cNvGrpSpPr>
              <a:grpSpLocks/>
            </p:cNvGrpSpPr>
            <p:nvPr/>
          </p:nvGrpSpPr>
          <p:grpSpPr bwMode="auto">
            <a:xfrm>
              <a:off x="5040" y="1728"/>
              <a:ext cx="384" cy="384"/>
              <a:chOff x="1488" y="3552"/>
              <a:chExt cx="384" cy="384"/>
            </a:xfrm>
          </p:grpSpPr>
          <p:sp>
            <p:nvSpPr>
              <p:cNvPr id="586" name="Rectangle 74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99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7" name="Text Box 74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6" name="Group 874"/>
          <p:cNvGrpSpPr>
            <a:grpSpLocks/>
          </p:cNvGrpSpPr>
          <p:nvPr/>
        </p:nvGrpSpPr>
        <p:grpSpPr bwMode="auto">
          <a:xfrm>
            <a:off x="6781800" y="5334000"/>
            <a:ext cx="1219200" cy="609600"/>
            <a:chOff x="4272" y="3360"/>
            <a:chExt cx="768" cy="384"/>
          </a:xfrm>
        </p:grpSpPr>
        <p:grpSp>
          <p:nvGrpSpPr>
            <p:cNvPr id="597" name="Group 780"/>
            <p:cNvGrpSpPr>
              <a:grpSpLocks/>
            </p:cNvGrpSpPr>
            <p:nvPr/>
          </p:nvGrpSpPr>
          <p:grpSpPr bwMode="auto">
            <a:xfrm>
              <a:off x="4272" y="3360"/>
              <a:ext cx="384" cy="384"/>
              <a:chOff x="1488" y="3552"/>
              <a:chExt cx="384" cy="384"/>
            </a:xfrm>
          </p:grpSpPr>
          <p:sp>
            <p:nvSpPr>
              <p:cNvPr id="601" name="Rectangle 78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CC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02" name="Text Box 78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98" name="Group 786"/>
            <p:cNvGrpSpPr>
              <a:grpSpLocks/>
            </p:cNvGrpSpPr>
            <p:nvPr/>
          </p:nvGrpSpPr>
          <p:grpSpPr bwMode="auto">
            <a:xfrm>
              <a:off x="4656" y="3360"/>
              <a:ext cx="384" cy="384"/>
              <a:chOff x="1488" y="3552"/>
              <a:chExt cx="384" cy="384"/>
            </a:xfrm>
          </p:grpSpPr>
          <p:sp>
            <p:nvSpPr>
              <p:cNvPr id="599" name="Rectangle 78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CC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00" name="Text Box 78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3" name="Group 875"/>
          <p:cNvGrpSpPr>
            <a:grpSpLocks/>
          </p:cNvGrpSpPr>
          <p:nvPr/>
        </p:nvGrpSpPr>
        <p:grpSpPr bwMode="auto">
          <a:xfrm>
            <a:off x="5562600" y="3505200"/>
            <a:ext cx="3048000" cy="3048000"/>
            <a:chOff x="3504" y="2208"/>
            <a:chExt cx="1920" cy="1920"/>
          </a:xfrm>
        </p:grpSpPr>
        <p:grpSp>
          <p:nvGrpSpPr>
            <p:cNvPr id="604" name="Group 747"/>
            <p:cNvGrpSpPr>
              <a:grpSpLocks/>
            </p:cNvGrpSpPr>
            <p:nvPr/>
          </p:nvGrpSpPr>
          <p:grpSpPr bwMode="auto">
            <a:xfrm>
              <a:off x="3888" y="3360"/>
              <a:ext cx="384" cy="384"/>
              <a:chOff x="3600" y="3312"/>
              <a:chExt cx="384" cy="384"/>
            </a:xfrm>
          </p:grpSpPr>
          <p:sp>
            <p:nvSpPr>
              <p:cNvPr id="635" name="Rectangle 748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6" name="Text Box 749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05" name="Group 750"/>
            <p:cNvGrpSpPr>
              <a:grpSpLocks/>
            </p:cNvGrpSpPr>
            <p:nvPr/>
          </p:nvGrpSpPr>
          <p:grpSpPr bwMode="auto">
            <a:xfrm>
              <a:off x="3504" y="3360"/>
              <a:ext cx="384" cy="384"/>
              <a:chOff x="1488" y="3552"/>
              <a:chExt cx="384" cy="384"/>
            </a:xfrm>
          </p:grpSpPr>
          <p:sp>
            <p:nvSpPr>
              <p:cNvPr id="633" name="Rectangle 75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4" name="Text Box 75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06" name="Group 756"/>
            <p:cNvGrpSpPr>
              <a:grpSpLocks/>
            </p:cNvGrpSpPr>
            <p:nvPr/>
          </p:nvGrpSpPr>
          <p:grpSpPr bwMode="auto">
            <a:xfrm>
              <a:off x="4272" y="2208"/>
              <a:ext cx="384" cy="384"/>
              <a:chOff x="3984" y="2160"/>
              <a:chExt cx="384" cy="384"/>
            </a:xfrm>
          </p:grpSpPr>
          <p:sp>
            <p:nvSpPr>
              <p:cNvPr id="631" name="Rectangle 757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2" name="Text Box 758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07" name="Group 771"/>
            <p:cNvGrpSpPr>
              <a:grpSpLocks/>
            </p:cNvGrpSpPr>
            <p:nvPr/>
          </p:nvGrpSpPr>
          <p:grpSpPr bwMode="auto">
            <a:xfrm>
              <a:off x="4272" y="2976"/>
              <a:ext cx="384" cy="384"/>
              <a:chOff x="1488" y="3552"/>
              <a:chExt cx="384" cy="384"/>
            </a:xfrm>
          </p:grpSpPr>
          <p:sp>
            <p:nvSpPr>
              <p:cNvPr id="629" name="Rectangle 77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0" name="Text Box 77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08" name="Group 774"/>
            <p:cNvGrpSpPr>
              <a:grpSpLocks/>
            </p:cNvGrpSpPr>
            <p:nvPr/>
          </p:nvGrpSpPr>
          <p:grpSpPr bwMode="auto">
            <a:xfrm>
              <a:off x="4656" y="2208"/>
              <a:ext cx="384" cy="384"/>
              <a:chOff x="1488" y="3552"/>
              <a:chExt cx="384" cy="384"/>
            </a:xfrm>
          </p:grpSpPr>
          <p:sp>
            <p:nvSpPr>
              <p:cNvPr id="627" name="Rectangle 77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8" name="Text Box 77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09" name="Group 777"/>
            <p:cNvGrpSpPr>
              <a:grpSpLocks/>
            </p:cNvGrpSpPr>
            <p:nvPr/>
          </p:nvGrpSpPr>
          <p:grpSpPr bwMode="auto">
            <a:xfrm>
              <a:off x="4656" y="2976"/>
              <a:ext cx="384" cy="384"/>
              <a:chOff x="4368" y="2928"/>
              <a:chExt cx="384" cy="384"/>
            </a:xfrm>
          </p:grpSpPr>
          <p:sp>
            <p:nvSpPr>
              <p:cNvPr id="625" name="Rectangle 778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6" name="Text Box 779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10" name="Group 783"/>
            <p:cNvGrpSpPr>
              <a:grpSpLocks/>
            </p:cNvGrpSpPr>
            <p:nvPr/>
          </p:nvGrpSpPr>
          <p:grpSpPr bwMode="auto">
            <a:xfrm>
              <a:off x="4272" y="2592"/>
              <a:ext cx="384" cy="384"/>
              <a:chOff x="1488" y="3552"/>
              <a:chExt cx="384" cy="384"/>
            </a:xfrm>
          </p:grpSpPr>
          <p:sp>
            <p:nvSpPr>
              <p:cNvPr id="623" name="Rectangle 78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4" name="Text Box 78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11" name="Group 789"/>
            <p:cNvGrpSpPr>
              <a:grpSpLocks/>
            </p:cNvGrpSpPr>
            <p:nvPr/>
          </p:nvGrpSpPr>
          <p:grpSpPr bwMode="auto">
            <a:xfrm>
              <a:off x="4656" y="2592"/>
              <a:ext cx="384" cy="384"/>
              <a:chOff x="1488" y="3552"/>
              <a:chExt cx="384" cy="384"/>
            </a:xfrm>
          </p:grpSpPr>
          <p:sp>
            <p:nvSpPr>
              <p:cNvPr id="621" name="Rectangle 79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2" name="Text Box 79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12" name="Group 798"/>
            <p:cNvGrpSpPr>
              <a:grpSpLocks/>
            </p:cNvGrpSpPr>
            <p:nvPr/>
          </p:nvGrpSpPr>
          <p:grpSpPr bwMode="auto">
            <a:xfrm>
              <a:off x="5040" y="3360"/>
              <a:ext cx="384" cy="384"/>
              <a:chOff x="1488" y="3552"/>
              <a:chExt cx="384" cy="384"/>
            </a:xfrm>
          </p:grpSpPr>
          <p:sp>
            <p:nvSpPr>
              <p:cNvPr id="619" name="Rectangle 79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0" name="Text Box 80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13" name="Group 810"/>
            <p:cNvGrpSpPr>
              <a:grpSpLocks/>
            </p:cNvGrpSpPr>
            <p:nvPr/>
          </p:nvGrpSpPr>
          <p:grpSpPr bwMode="auto">
            <a:xfrm>
              <a:off x="4272" y="3744"/>
              <a:ext cx="384" cy="384"/>
              <a:chOff x="1488" y="3552"/>
              <a:chExt cx="384" cy="384"/>
            </a:xfrm>
          </p:grpSpPr>
          <p:sp>
            <p:nvSpPr>
              <p:cNvPr id="617" name="Rectangle 81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8" name="Text Box 81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14" name="Group 813"/>
            <p:cNvGrpSpPr>
              <a:grpSpLocks/>
            </p:cNvGrpSpPr>
            <p:nvPr/>
          </p:nvGrpSpPr>
          <p:grpSpPr bwMode="auto">
            <a:xfrm>
              <a:off x="4656" y="3744"/>
              <a:ext cx="384" cy="384"/>
              <a:chOff x="1488" y="3552"/>
              <a:chExt cx="384" cy="384"/>
            </a:xfrm>
          </p:grpSpPr>
          <p:sp>
            <p:nvSpPr>
              <p:cNvPr id="615" name="Rectangle 81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6" name="Text Box 81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7" name="Group 877"/>
          <p:cNvGrpSpPr>
            <a:grpSpLocks/>
          </p:cNvGrpSpPr>
          <p:nvPr/>
        </p:nvGrpSpPr>
        <p:grpSpPr bwMode="auto">
          <a:xfrm>
            <a:off x="5562600" y="3505200"/>
            <a:ext cx="3048000" cy="3048000"/>
            <a:chOff x="3504" y="2208"/>
            <a:chExt cx="1920" cy="1920"/>
          </a:xfrm>
        </p:grpSpPr>
        <p:grpSp>
          <p:nvGrpSpPr>
            <p:cNvPr id="638" name="Group 744"/>
            <p:cNvGrpSpPr>
              <a:grpSpLocks/>
            </p:cNvGrpSpPr>
            <p:nvPr/>
          </p:nvGrpSpPr>
          <p:grpSpPr bwMode="auto">
            <a:xfrm>
              <a:off x="3504" y="2592"/>
              <a:ext cx="384" cy="384"/>
              <a:chOff x="3216" y="2544"/>
              <a:chExt cx="384" cy="384"/>
            </a:xfrm>
          </p:grpSpPr>
          <p:sp>
            <p:nvSpPr>
              <p:cNvPr id="672" name="Rectangle 745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73" name="Text Box 746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39" name="Group 753"/>
            <p:cNvGrpSpPr>
              <a:grpSpLocks/>
            </p:cNvGrpSpPr>
            <p:nvPr/>
          </p:nvGrpSpPr>
          <p:grpSpPr bwMode="auto">
            <a:xfrm>
              <a:off x="3888" y="2592"/>
              <a:ext cx="384" cy="384"/>
              <a:chOff x="1488" y="3552"/>
              <a:chExt cx="384" cy="384"/>
            </a:xfrm>
          </p:grpSpPr>
          <p:sp>
            <p:nvSpPr>
              <p:cNvPr id="670" name="Rectangle 75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71" name="Text Box 75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0" name="Group 759"/>
            <p:cNvGrpSpPr>
              <a:grpSpLocks/>
            </p:cNvGrpSpPr>
            <p:nvPr/>
          </p:nvGrpSpPr>
          <p:grpSpPr bwMode="auto">
            <a:xfrm>
              <a:off x="3504" y="2208"/>
              <a:ext cx="384" cy="384"/>
              <a:chOff x="1488" y="3552"/>
              <a:chExt cx="384" cy="384"/>
            </a:xfrm>
          </p:grpSpPr>
          <p:sp>
            <p:nvSpPr>
              <p:cNvPr id="668" name="Rectangle 76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9" name="Text Box 76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1" name="Group 762"/>
            <p:cNvGrpSpPr>
              <a:grpSpLocks/>
            </p:cNvGrpSpPr>
            <p:nvPr/>
          </p:nvGrpSpPr>
          <p:grpSpPr bwMode="auto">
            <a:xfrm>
              <a:off x="3504" y="2976"/>
              <a:ext cx="384" cy="384"/>
              <a:chOff x="1488" y="3552"/>
              <a:chExt cx="384" cy="384"/>
            </a:xfrm>
          </p:grpSpPr>
          <p:sp>
            <p:nvSpPr>
              <p:cNvPr id="666" name="Rectangle 76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7" name="Text Box 76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2" name="Group 765"/>
            <p:cNvGrpSpPr>
              <a:grpSpLocks/>
            </p:cNvGrpSpPr>
            <p:nvPr/>
          </p:nvGrpSpPr>
          <p:grpSpPr bwMode="auto">
            <a:xfrm>
              <a:off x="3888" y="2208"/>
              <a:ext cx="384" cy="384"/>
              <a:chOff x="1488" y="3552"/>
              <a:chExt cx="384" cy="384"/>
            </a:xfrm>
          </p:grpSpPr>
          <p:sp>
            <p:nvSpPr>
              <p:cNvPr id="664" name="Rectangle 76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5" name="Text Box 76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3" name="Group 768"/>
            <p:cNvGrpSpPr>
              <a:grpSpLocks/>
            </p:cNvGrpSpPr>
            <p:nvPr/>
          </p:nvGrpSpPr>
          <p:grpSpPr bwMode="auto">
            <a:xfrm>
              <a:off x="3888" y="2976"/>
              <a:ext cx="384" cy="384"/>
              <a:chOff x="1488" y="3552"/>
              <a:chExt cx="384" cy="384"/>
            </a:xfrm>
          </p:grpSpPr>
          <p:sp>
            <p:nvSpPr>
              <p:cNvPr id="662" name="Rectangle 76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3" name="Text Box 77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4" name="Group 792"/>
            <p:cNvGrpSpPr>
              <a:grpSpLocks/>
            </p:cNvGrpSpPr>
            <p:nvPr/>
          </p:nvGrpSpPr>
          <p:grpSpPr bwMode="auto">
            <a:xfrm>
              <a:off x="5040" y="2208"/>
              <a:ext cx="384" cy="384"/>
              <a:chOff x="1488" y="3552"/>
              <a:chExt cx="384" cy="384"/>
            </a:xfrm>
          </p:grpSpPr>
          <p:sp>
            <p:nvSpPr>
              <p:cNvPr id="660" name="Rectangle 79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1" name="Text Box 79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5" name="Group 795"/>
            <p:cNvGrpSpPr>
              <a:grpSpLocks/>
            </p:cNvGrpSpPr>
            <p:nvPr/>
          </p:nvGrpSpPr>
          <p:grpSpPr bwMode="auto">
            <a:xfrm>
              <a:off x="5040" y="2976"/>
              <a:ext cx="384" cy="384"/>
              <a:chOff x="4368" y="2928"/>
              <a:chExt cx="384" cy="384"/>
            </a:xfrm>
          </p:grpSpPr>
          <p:sp>
            <p:nvSpPr>
              <p:cNvPr id="658" name="Rectangle 796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9" name="Text Box 797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6" name="Group 801"/>
            <p:cNvGrpSpPr>
              <a:grpSpLocks/>
            </p:cNvGrpSpPr>
            <p:nvPr/>
          </p:nvGrpSpPr>
          <p:grpSpPr bwMode="auto">
            <a:xfrm>
              <a:off x="5040" y="2592"/>
              <a:ext cx="384" cy="384"/>
              <a:chOff x="1488" y="3552"/>
              <a:chExt cx="384" cy="384"/>
            </a:xfrm>
          </p:grpSpPr>
          <p:sp>
            <p:nvSpPr>
              <p:cNvPr id="656" name="Rectangle 80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7" name="Text Box 80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7" name="Group 804"/>
            <p:cNvGrpSpPr>
              <a:grpSpLocks/>
            </p:cNvGrpSpPr>
            <p:nvPr/>
          </p:nvGrpSpPr>
          <p:grpSpPr bwMode="auto">
            <a:xfrm>
              <a:off x="3888" y="3744"/>
              <a:ext cx="384" cy="384"/>
              <a:chOff x="3600" y="3312"/>
              <a:chExt cx="384" cy="384"/>
            </a:xfrm>
          </p:grpSpPr>
          <p:sp>
            <p:nvSpPr>
              <p:cNvPr id="654" name="Rectangle 805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5" name="Text Box 806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8" name="Group 807"/>
            <p:cNvGrpSpPr>
              <a:grpSpLocks/>
            </p:cNvGrpSpPr>
            <p:nvPr/>
          </p:nvGrpSpPr>
          <p:grpSpPr bwMode="auto">
            <a:xfrm>
              <a:off x="3504" y="3744"/>
              <a:ext cx="384" cy="384"/>
              <a:chOff x="1488" y="3552"/>
              <a:chExt cx="384" cy="384"/>
            </a:xfrm>
          </p:grpSpPr>
          <p:sp>
            <p:nvSpPr>
              <p:cNvPr id="652" name="Rectangle 80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3" name="Text Box 80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49" name="Group 816"/>
            <p:cNvGrpSpPr>
              <a:grpSpLocks/>
            </p:cNvGrpSpPr>
            <p:nvPr/>
          </p:nvGrpSpPr>
          <p:grpSpPr bwMode="auto">
            <a:xfrm>
              <a:off x="5040" y="3744"/>
              <a:ext cx="384" cy="384"/>
              <a:chOff x="1488" y="3552"/>
              <a:chExt cx="384" cy="384"/>
            </a:xfrm>
          </p:grpSpPr>
          <p:sp>
            <p:nvSpPr>
              <p:cNvPr id="650" name="Rectangle 81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1" name="Text Box 81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4" name="AutoShape 823"/>
          <p:cNvSpPr>
            <a:spLocks noChangeArrowheads="1"/>
          </p:cNvSpPr>
          <p:nvPr/>
        </p:nvSpPr>
        <p:spPr bwMode="auto">
          <a:xfrm>
            <a:off x="4114800" y="1447800"/>
            <a:ext cx="1219200" cy="9144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6975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2350" y="0"/>
                </a:moveTo>
                <a:lnTo>
                  <a:pt x="1235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2350" y="16200"/>
                </a:lnTo>
                <a:lnTo>
                  <a:pt x="1235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66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75" name="Line 824"/>
          <p:cNvSpPr>
            <a:spLocks noChangeShapeType="1"/>
          </p:cNvSpPr>
          <p:nvPr/>
        </p:nvSpPr>
        <p:spPr bwMode="auto">
          <a:xfrm flipH="1">
            <a:off x="4114800" y="3048000"/>
            <a:ext cx="1066800" cy="533400"/>
          </a:xfrm>
          <a:prstGeom prst="line">
            <a:avLst/>
          </a:prstGeom>
          <a:noFill/>
          <a:ln w="1270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676" name="AutoShape 825"/>
          <p:cNvSpPr>
            <a:spLocks noChangeArrowheads="1"/>
          </p:cNvSpPr>
          <p:nvPr/>
        </p:nvSpPr>
        <p:spPr bwMode="auto">
          <a:xfrm>
            <a:off x="4038600" y="4495800"/>
            <a:ext cx="1295400" cy="6096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6975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2350" y="0"/>
                </a:moveTo>
                <a:lnTo>
                  <a:pt x="1235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2350" y="16200"/>
                </a:lnTo>
                <a:lnTo>
                  <a:pt x="1235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677" name="Group 826"/>
          <p:cNvGrpSpPr>
            <a:grpSpLocks/>
          </p:cNvGrpSpPr>
          <p:nvPr/>
        </p:nvGrpSpPr>
        <p:grpSpPr bwMode="auto">
          <a:xfrm>
            <a:off x="1752600" y="304800"/>
            <a:ext cx="609600" cy="609600"/>
            <a:chOff x="3984" y="2160"/>
            <a:chExt cx="384" cy="384"/>
          </a:xfrm>
        </p:grpSpPr>
        <p:sp>
          <p:nvSpPr>
            <p:cNvPr id="678" name="Rectangle 827"/>
            <p:cNvSpPr>
              <a:spLocks noChangeArrowheads="1"/>
            </p:cNvSpPr>
            <p:nvPr/>
          </p:nvSpPr>
          <p:spPr bwMode="auto">
            <a:xfrm>
              <a:off x="3984" y="2160"/>
              <a:ext cx="384" cy="384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79" name="Text Box 828"/>
            <p:cNvSpPr txBox="1">
              <a:spLocks noChangeArrowheads="1"/>
            </p:cNvSpPr>
            <p:nvPr/>
          </p:nvSpPr>
          <p:spPr bwMode="auto">
            <a:xfrm>
              <a:off x="4070" y="2208"/>
              <a:ext cx="212" cy="28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5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80" name="Group 829"/>
          <p:cNvGrpSpPr>
            <a:grpSpLocks/>
          </p:cNvGrpSpPr>
          <p:nvPr/>
        </p:nvGrpSpPr>
        <p:grpSpPr bwMode="auto">
          <a:xfrm>
            <a:off x="1752600" y="1524000"/>
            <a:ext cx="609600" cy="609600"/>
            <a:chOff x="1488" y="3552"/>
            <a:chExt cx="384" cy="384"/>
          </a:xfrm>
        </p:grpSpPr>
        <p:sp>
          <p:nvSpPr>
            <p:cNvPr id="681" name="Rectangle 83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2" name="Text Box 831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3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83" name="Group 832"/>
          <p:cNvGrpSpPr>
            <a:grpSpLocks/>
          </p:cNvGrpSpPr>
          <p:nvPr/>
        </p:nvGrpSpPr>
        <p:grpSpPr bwMode="auto">
          <a:xfrm>
            <a:off x="1752600" y="2133600"/>
            <a:ext cx="609600" cy="609600"/>
            <a:chOff x="1488" y="3552"/>
            <a:chExt cx="384" cy="384"/>
          </a:xfrm>
        </p:grpSpPr>
        <p:sp>
          <p:nvSpPr>
            <p:cNvPr id="684" name="Rectangle 833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5" name="Text Box 834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4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86" name="Group 835"/>
          <p:cNvGrpSpPr>
            <a:grpSpLocks/>
          </p:cNvGrpSpPr>
          <p:nvPr/>
        </p:nvGrpSpPr>
        <p:grpSpPr bwMode="auto">
          <a:xfrm>
            <a:off x="1752600" y="914400"/>
            <a:ext cx="609600" cy="609600"/>
            <a:chOff x="1488" y="3552"/>
            <a:chExt cx="384" cy="384"/>
          </a:xfrm>
        </p:grpSpPr>
        <p:sp>
          <p:nvSpPr>
            <p:cNvPr id="687" name="Rectangle 836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88" name="Text Box 837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89" name="Group 838"/>
          <p:cNvGrpSpPr>
            <a:grpSpLocks/>
          </p:cNvGrpSpPr>
          <p:nvPr/>
        </p:nvGrpSpPr>
        <p:grpSpPr bwMode="auto">
          <a:xfrm>
            <a:off x="1752600" y="2743200"/>
            <a:ext cx="609600" cy="609600"/>
            <a:chOff x="1488" y="3552"/>
            <a:chExt cx="384" cy="384"/>
          </a:xfrm>
        </p:grpSpPr>
        <p:sp>
          <p:nvSpPr>
            <p:cNvPr id="690" name="Rectangle 839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66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91" name="Text Box 840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3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2" name="Group 841"/>
          <p:cNvGrpSpPr>
            <a:grpSpLocks/>
          </p:cNvGrpSpPr>
          <p:nvPr/>
        </p:nvGrpSpPr>
        <p:grpSpPr bwMode="auto">
          <a:xfrm>
            <a:off x="6172200" y="2133600"/>
            <a:ext cx="609600" cy="609600"/>
            <a:chOff x="3600" y="3312"/>
            <a:chExt cx="384" cy="384"/>
          </a:xfrm>
        </p:grpSpPr>
        <p:sp>
          <p:nvSpPr>
            <p:cNvPr id="693" name="Rectangle 842"/>
            <p:cNvSpPr>
              <a:spLocks noChangeArrowheads="1"/>
            </p:cNvSpPr>
            <p:nvPr/>
          </p:nvSpPr>
          <p:spPr bwMode="auto">
            <a:xfrm>
              <a:off x="3600" y="3312"/>
              <a:ext cx="384" cy="384"/>
            </a:xfrm>
            <a:prstGeom prst="rect">
              <a:avLst/>
            </a:prstGeom>
            <a:solidFill>
              <a:srgbClr val="CDCDC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94" name="Text Box 843"/>
            <p:cNvSpPr txBox="1">
              <a:spLocks noChangeArrowheads="1"/>
            </p:cNvSpPr>
            <p:nvPr/>
          </p:nvSpPr>
          <p:spPr bwMode="auto">
            <a:xfrm>
              <a:off x="3686" y="3360"/>
              <a:ext cx="212" cy="288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5" name="Group 844"/>
          <p:cNvGrpSpPr>
            <a:grpSpLocks/>
          </p:cNvGrpSpPr>
          <p:nvPr/>
        </p:nvGrpSpPr>
        <p:grpSpPr bwMode="auto">
          <a:xfrm>
            <a:off x="5562600" y="2133600"/>
            <a:ext cx="609600" cy="609600"/>
            <a:chOff x="1488" y="3552"/>
            <a:chExt cx="384" cy="384"/>
          </a:xfrm>
        </p:grpSpPr>
        <p:sp>
          <p:nvSpPr>
            <p:cNvPr id="696" name="Rectangle 845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DCDC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97" name="Text Box 846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3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698" name="Group 847"/>
          <p:cNvGrpSpPr>
            <a:grpSpLocks/>
          </p:cNvGrpSpPr>
          <p:nvPr/>
        </p:nvGrpSpPr>
        <p:grpSpPr bwMode="auto">
          <a:xfrm>
            <a:off x="6781800" y="304800"/>
            <a:ext cx="609600" cy="609600"/>
            <a:chOff x="3984" y="2160"/>
            <a:chExt cx="384" cy="384"/>
          </a:xfrm>
        </p:grpSpPr>
        <p:sp>
          <p:nvSpPr>
            <p:cNvPr id="699" name="Rectangle 848"/>
            <p:cNvSpPr>
              <a:spLocks noChangeArrowheads="1"/>
            </p:cNvSpPr>
            <p:nvPr/>
          </p:nvSpPr>
          <p:spPr bwMode="auto">
            <a:xfrm>
              <a:off x="3984" y="2160"/>
              <a:ext cx="384" cy="384"/>
            </a:xfrm>
            <a:prstGeom prst="rect">
              <a:avLst/>
            </a:prstGeom>
            <a:solidFill>
              <a:srgbClr val="CDCDC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00" name="Text Box 849"/>
            <p:cNvSpPr txBox="1">
              <a:spLocks noChangeArrowheads="1"/>
            </p:cNvSpPr>
            <p:nvPr/>
          </p:nvSpPr>
          <p:spPr bwMode="auto">
            <a:xfrm>
              <a:off x="4070" y="2208"/>
              <a:ext cx="212" cy="288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01" name="Group 850"/>
          <p:cNvGrpSpPr>
            <a:grpSpLocks/>
          </p:cNvGrpSpPr>
          <p:nvPr/>
        </p:nvGrpSpPr>
        <p:grpSpPr bwMode="auto">
          <a:xfrm>
            <a:off x="7391400" y="304800"/>
            <a:ext cx="609600" cy="609600"/>
            <a:chOff x="1488" y="3552"/>
            <a:chExt cx="384" cy="384"/>
          </a:xfrm>
        </p:grpSpPr>
        <p:sp>
          <p:nvSpPr>
            <p:cNvPr id="702" name="Rectangle 851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DCDC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03" name="Text Box 852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704" name="Group 853"/>
          <p:cNvGrpSpPr>
            <a:grpSpLocks/>
          </p:cNvGrpSpPr>
          <p:nvPr/>
        </p:nvGrpSpPr>
        <p:grpSpPr bwMode="auto">
          <a:xfrm>
            <a:off x="8001000" y="2133600"/>
            <a:ext cx="609600" cy="609600"/>
            <a:chOff x="1488" y="3552"/>
            <a:chExt cx="384" cy="384"/>
          </a:xfrm>
        </p:grpSpPr>
        <p:sp>
          <p:nvSpPr>
            <p:cNvPr id="705" name="Rectangle 854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DCDC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06" name="Text Box 855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707" name="Line 867"/>
          <p:cNvSpPr>
            <a:spLocks noChangeShapeType="1"/>
          </p:cNvSpPr>
          <p:nvPr/>
        </p:nvSpPr>
        <p:spPr bwMode="auto">
          <a:xfrm>
            <a:off x="2819400" y="3429000"/>
            <a:ext cx="0" cy="312420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08" name="Line 868"/>
          <p:cNvSpPr>
            <a:spLocks noChangeShapeType="1"/>
          </p:cNvSpPr>
          <p:nvPr/>
        </p:nvSpPr>
        <p:spPr bwMode="auto">
          <a:xfrm>
            <a:off x="2209800" y="3429000"/>
            <a:ext cx="0" cy="312420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09" name="Line 869"/>
          <p:cNvSpPr>
            <a:spLocks noChangeShapeType="1"/>
          </p:cNvSpPr>
          <p:nvPr/>
        </p:nvSpPr>
        <p:spPr bwMode="auto">
          <a:xfrm flipH="1">
            <a:off x="457200" y="5791200"/>
            <a:ext cx="3200400" cy="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710" name="Group 870"/>
          <p:cNvGrpSpPr>
            <a:grpSpLocks/>
          </p:cNvGrpSpPr>
          <p:nvPr/>
        </p:nvGrpSpPr>
        <p:grpSpPr bwMode="auto">
          <a:xfrm>
            <a:off x="2971800" y="3505200"/>
            <a:ext cx="609600" cy="609600"/>
            <a:chOff x="3600" y="3312"/>
            <a:chExt cx="384" cy="384"/>
          </a:xfrm>
        </p:grpSpPr>
        <p:sp>
          <p:nvSpPr>
            <p:cNvPr id="711" name="Rectangle 871"/>
            <p:cNvSpPr>
              <a:spLocks noChangeArrowheads="1"/>
            </p:cNvSpPr>
            <p:nvPr/>
          </p:nvSpPr>
          <p:spPr bwMode="auto">
            <a:xfrm>
              <a:off x="3600" y="3312"/>
              <a:ext cx="384" cy="38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2" name="Text Box 872"/>
            <p:cNvSpPr txBox="1">
              <a:spLocks noChangeArrowheads="1"/>
            </p:cNvSpPr>
            <p:nvPr/>
          </p:nvSpPr>
          <p:spPr bwMode="auto">
            <a:xfrm>
              <a:off x="3686" y="3360"/>
              <a:ext cx="212" cy="28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713" name="Text Box 872"/>
          <p:cNvSpPr txBox="1">
            <a:spLocks noChangeArrowheads="1"/>
          </p:cNvSpPr>
          <p:nvPr/>
        </p:nvSpPr>
        <p:spPr bwMode="auto">
          <a:xfrm>
            <a:off x="3657600" y="3657600"/>
            <a:ext cx="1828800" cy="830263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6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Tdk tertutup garis (biru) : kurangi dg elemen terkecil</a:t>
            </a:r>
            <a:endParaRPr kumimoji="0" lang="en-GB" altLang="id-ID" sz="1600" b="0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4" name="Text Box 782"/>
          <p:cNvSpPr txBox="1">
            <a:spLocks noChangeArrowheads="1"/>
          </p:cNvSpPr>
          <p:nvPr/>
        </p:nvSpPr>
        <p:spPr bwMode="auto">
          <a:xfrm>
            <a:off x="3733800" y="5189538"/>
            <a:ext cx="1752600" cy="830262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600" b="0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Tertutup 2 garis (pink) : tambahi dg elemen terkecil</a:t>
            </a:r>
            <a:endParaRPr kumimoji="0" lang="en-GB" altLang="id-ID" sz="1600" b="0" i="0" u="none" strike="noStrike" kern="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715" name="Text Box 666"/>
          <p:cNvSpPr txBox="1">
            <a:spLocks noChangeArrowheads="1"/>
          </p:cNvSpPr>
          <p:nvPr/>
        </p:nvSpPr>
        <p:spPr bwMode="auto">
          <a:xfrm>
            <a:off x="3733800" y="6019800"/>
            <a:ext cx="1752600" cy="584200"/>
          </a:xfrm>
          <a:prstGeom prst="rect">
            <a:avLst/>
          </a:pr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6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Tertutup 1 garis (abu2) : tetap</a:t>
            </a:r>
            <a:endParaRPr kumimoji="0" lang="en-GB" altLang="id-ID" sz="1600" b="0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91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2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2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animBg="1" autoUpdateAnimBg="0"/>
      <p:bldP spid="676" grpId="0" animBg="1" autoUpdateAnimBg="0"/>
      <p:bldP spid="713" grpId="0" animBg="1"/>
      <p:bldP spid="714" grpId="0" animBg="1"/>
      <p:bldP spid="7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40"/>
          <p:cNvGrpSpPr>
            <a:grpSpLocks/>
          </p:cNvGrpSpPr>
          <p:nvPr/>
        </p:nvGrpSpPr>
        <p:grpSpPr bwMode="auto">
          <a:xfrm>
            <a:off x="914400" y="304800"/>
            <a:ext cx="3048000" cy="3048000"/>
            <a:chOff x="576" y="192"/>
            <a:chExt cx="1920" cy="1920"/>
          </a:xfrm>
        </p:grpSpPr>
        <p:grpSp>
          <p:nvGrpSpPr>
            <p:cNvPr id="4" name="Group 239"/>
            <p:cNvGrpSpPr>
              <a:grpSpLocks/>
            </p:cNvGrpSpPr>
            <p:nvPr/>
          </p:nvGrpSpPr>
          <p:grpSpPr bwMode="auto">
            <a:xfrm>
              <a:off x="1344" y="1344"/>
              <a:ext cx="384" cy="384"/>
              <a:chOff x="1488" y="3552"/>
              <a:chExt cx="384" cy="384"/>
            </a:xfrm>
          </p:grpSpPr>
          <p:sp>
            <p:nvSpPr>
              <p:cNvPr id="77" name="Rectangle 24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8" name="Text Box 24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242"/>
            <p:cNvGrpSpPr>
              <a:grpSpLocks/>
            </p:cNvGrpSpPr>
            <p:nvPr/>
          </p:nvGrpSpPr>
          <p:grpSpPr bwMode="auto">
            <a:xfrm>
              <a:off x="1728" y="1344"/>
              <a:ext cx="384" cy="384"/>
              <a:chOff x="1488" y="3552"/>
              <a:chExt cx="384" cy="384"/>
            </a:xfrm>
          </p:grpSpPr>
          <p:sp>
            <p:nvSpPr>
              <p:cNvPr id="75" name="Rectangle 24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6" name="Text Box 24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46"/>
            <p:cNvGrpSpPr>
              <a:grpSpLocks/>
            </p:cNvGrpSpPr>
            <p:nvPr/>
          </p:nvGrpSpPr>
          <p:grpSpPr bwMode="auto">
            <a:xfrm>
              <a:off x="960" y="1344"/>
              <a:ext cx="384" cy="384"/>
              <a:chOff x="3600" y="3312"/>
              <a:chExt cx="384" cy="384"/>
            </a:xfrm>
          </p:grpSpPr>
          <p:sp>
            <p:nvSpPr>
              <p:cNvPr id="73" name="Rectangle 247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4" name="Text Box 248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49"/>
            <p:cNvGrpSpPr>
              <a:grpSpLocks/>
            </p:cNvGrpSpPr>
            <p:nvPr/>
          </p:nvGrpSpPr>
          <p:grpSpPr bwMode="auto">
            <a:xfrm>
              <a:off x="576" y="1344"/>
              <a:ext cx="384" cy="384"/>
              <a:chOff x="1488" y="3552"/>
              <a:chExt cx="384" cy="384"/>
            </a:xfrm>
          </p:grpSpPr>
          <p:sp>
            <p:nvSpPr>
              <p:cNvPr id="71" name="Rectangle 25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2" name="Text Box 25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252"/>
            <p:cNvGrpSpPr>
              <a:grpSpLocks/>
            </p:cNvGrpSpPr>
            <p:nvPr/>
          </p:nvGrpSpPr>
          <p:grpSpPr bwMode="auto">
            <a:xfrm>
              <a:off x="1344" y="192"/>
              <a:ext cx="384" cy="384"/>
              <a:chOff x="3984" y="2160"/>
              <a:chExt cx="384" cy="384"/>
            </a:xfrm>
          </p:grpSpPr>
          <p:sp>
            <p:nvSpPr>
              <p:cNvPr id="69" name="Rectangle 253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0" name="Text Box 254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255"/>
            <p:cNvGrpSpPr>
              <a:grpSpLocks/>
            </p:cNvGrpSpPr>
            <p:nvPr/>
          </p:nvGrpSpPr>
          <p:grpSpPr bwMode="auto">
            <a:xfrm>
              <a:off x="1344" y="960"/>
              <a:ext cx="384" cy="384"/>
              <a:chOff x="1488" y="3552"/>
              <a:chExt cx="384" cy="384"/>
            </a:xfrm>
          </p:grpSpPr>
          <p:sp>
            <p:nvSpPr>
              <p:cNvPr id="67" name="Rectangle 25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8" name="Text Box 25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258"/>
            <p:cNvGrpSpPr>
              <a:grpSpLocks/>
            </p:cNvGrpSpPr>
            <p:nvPr/>
          </p:nvGrpSpPr>
          <p:grpSpPr bwMode="auto">
            <a:xfrm>
              <a:off x="1728" y="192"/>
              <a:ext cx="384" cy="384"/>
              <a:chOff x="1488" y="3552"/>
              <a:chExt cx="384" cy="384"/>
            </a:xfrm>
          </p:grpSpPr>
          <p:sp>
            <p:nvSpPr>
              <p:cNvPr id="65" name="Rectangle 25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" name="Text Box 26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261"/>
            <p:cNvGrpSpPr>
              <a:grpSpLocks/>
            </p:cNvGrpSpPr>
            <p:nvPr/>
          </p:nvGrpSpPr>
          <p:grpSpPr bwMode="auto">
            <a:xfrm>
              <a:off x="1728" y="960"/>
              <a:ext cx="384" cy="384"/>
              <a:chOff x="4368" y="2928"/>
              <a:chExt cx="384" cy="384"/>
            </a:xfrm>
          </p:grpSpPr>
          <p:sp>
            <p:nvSpPr>
              <p:cNvPr id="63" name="Rectangle 262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" name="Text Box 263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264"/>
            <p:cNvGrpSpPr>
              <a:grpSpLocks/>
            </p:cNvGrpSpPr>
            <p:nvPr/>
          </p:nvGrpSpPr>
          <p:grpSpPr bwMode="auto">
            <a:xfrm>
              <a:off x="1344" y="576"/>
              <a:ext cx="384" cy="384"/>
              <a:chOff x="1488" y="3552"/>
              <a:chExt cx="384" cy="384"/>
            </a:xfrm>
          </p:grpSpPr>
          <p:sp>
            <p:nvSpPr>
              <p:cNvPr id="61" name="Rectangle 26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" name="Text Box 26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267"/>
            <p:cNvGrpSpPr>
              <a:grpSpLocks/>
            </p:cNvGrpSpPr>
            <p:nvPr/>
          </p:nvGrpSpPr>
          <p:grpSpPr bwMode="auto">
            <a:xfrm>
              <a:off x="1728" y="576"/>
              <a:ext cx="384" cy="384"/>
              <a:chOff x="1488" y="3552"/>
              <a:chExt cx="384" cy="384"/>
            </a:xfrm>
          </p:grpSpPr>
          <p:sp>
            <p:nvSpPr>
              <p:cNvPr id="59" name="Rectangle 26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0" name="Text Box 26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270"/>
            <p:cNvGrpSpPr>
              <a:grpSpLocks/>
            </p:cNvGrpSpPr>
            <p:nvPr/>
          </p:nvGrpSpPr>
          <p:grpSpPr bwMode="auto">
            <a:xfrm>
              <a:off x="2112" y="1344"/>
              <a:ext cx="384" cy="384"/>
              <a:chOff x="1488" y="3552"/>
              <a:chExt cx="384" cy="384"/>
            </a:xfrm>
          </p:grpSpPr>
          <p:sp>
            <p:nvSpPr>
              <p:cNvPr id="57" name="Rectangle 27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" name="Text Box 27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273"/>
            <p:cNvGrpSpPr>
              <a:grpSpLocks/>
            </p:cNvGrpSpPr>
            <p:nvPr/>
          </p:nvGrpSpPr>
          <p:grpSpPr bwMode="auto">
            <a:xfrm>
              <a:off x="1344" y="1728"/>
              <a:ext cx="384" cy="384"/>
              <a:chOff x="1488" y="3552"/>
              <a:chExt cx="384" cy="384"/>
            </a:xfrm>
          </p:grpSpPr>
          <p:sp>
            <p:nvSpPr>
              <p:cNvPr id="55" name="Rectangle 27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6" name="Text Box 27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276"/>
            <p:cNvGrpSpPr>
              <a:grpSpLocks/>
            </p:cNvGrpSpPr>
            <p:nvPr/>
          </p:nvGrpSpPr>
          <p:grpSpPr bwMode="auto">
            <a:xfrm>
              <a:off x="1728" y="1728"/>
              <a:ext cx="384" cy="384"/>
              <a:chOff x="1488" y="3552"/>
              <a:chExt cx="384" cy="384"/>
            </a:xfrm>
          </p:grpSpPr>
          <p:sp>
            <p:nvSpPr>
              <p:cNvPr id="53" name="Rectangle 27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4" name="Text Box 27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280"/>
            <p:cNvGrpSpPr>
              <a:grpSpLocks/>
            </p:cNvGrpSpPr>
            <p:nvPr/>
          </p:nvGrpSpPr>
          <p:grpSpPr bwMode="auto">
            <a:xfrm>
              <a:off x="576" y="576"/>
              <a:ext cx="384" cy="384"/>
              <a:chOff x="3216" y="2544"/>
              <a:chExt cx="384" cy="384"/>
            </a:xfrm>
          </p:grpSpPr>
          <p:sp>
            <p:nvSpPr>
              <p:cNvPr id="51" name="Rectangle 281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2" name="Text Box 282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283"/>
            <p:cNvGrpSpPr>
              <a:grpSpLocks/>
            </p:cNvGrpSpPr>
            <p:nvPr/>
          </p:nvGrpSpPr>
          <p:grpSpPr bwMode="auto">
            <a:xfrm>
              <a:off x="960" y="576"/>
              <a:ext cx="384" cy="384"/>
              <a:chOff x="1488" y="3552"/>
              <a:chExt cx="384" cy="384"/>
            </a:xfrm>
          </p:grpSpPr>
          <p:sp>
            <p:nvSpPr>
              <p:cNvPr id="49" name="Rectangle 28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0" name="Text Box 28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286"/>
            <p:cNvGrpSpPr>
              <a:grpSpLocks/>
            </p:cNvGrpSpPr>
            <p:nvPr/>
          </p:nvGrpSpPr>
          <p:grpSpPr bwMode="auto">
            <a:xfrm>
              <a:off x="576" y="192"/>
              <a:ext cx="384" cy="384"/>
              <a:chOff x="1488" y="3552"/>
              <a:chExt cx="384" cy="384"/>
            </a:xfrm>
          </p:grpSpPr>
          <p:sp>
            <p:nvSpPr>
              <p:cNvPr id="47" name="Rectangle 28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8" name="Text Box 28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289"/>
            <p:cNvGrpSpPr>
              <a:grpSpLocks/>
            </p:cNvGrpSpPr>
            <p:nvPr/>
          </p:nvGrpSpPr>
          <p:grpSpPr bwMode="auto">
            <a:xfrm>
              <a:off x="576" y="960"/>
              <a:ext cx="384" cy="384"/>
              <a:chOff x="1488" y="3552"/>
              <a:chExt cx="384" cy="384"/>
            </a:xfrm>
          </p:grpSpPr>
          <p:sp>
            <p:nvSpPr>
              <p:cNvPr id="45" name="Rectangle 29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6" name="Text Box 29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92"/>
            <p:cNvGrpSpPr>
              <a:grpSpLocks/>
            </p:cNvGrpSpPr>
            <p:nvPr/>
          </p:nvGrpSpPr>
          <p:grpSpPr bwMode="auto">
            <a:xfrm>
              <a:off x="960" y="192"/>
              <a:ext cx="384" cy="384"/>
              <a:chOff x="1488" y="3552"/>
              <a:chExt cx="384" cy="384"/>
            </a:xfrm>
          </p:grpSpPr>
          <p:sp>
            <p:nvSpPr>
              <p:cNvPr id="43" name="Rectangle 29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4" name="Text Box 29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95"/>
            <p:cNvGrpSpPr>
              <a:grpSpLocks/>
            </p:cNvGrpSpPr>
            <p:nvPr/>
          </p:nvGrpSpPr>
          <p:grpSpPr bwMode="auto">
            <a:xfrm>
              <a:off x="960" y="960"/>
              <a:ext cx="384" cy="384"/>
              <a:chOff x="1488" y="3552"/>
              <a:chExt cx="384" cy="384"/>
            </a:xfrm>
          </p:grpSpPr>
          <p:sp>
            <p:nvSpPr>
              <p:cNvPr id="41" name="Rectangle 29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2" name="Text Box 29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98"/>
            <p:cNvGrpSpPr>
              <a:grpSpLocks/>
            </p:cNvGrpSpPr>
            <p:nvPr/>
          </p:nvGrpSpPr>
          <p:grpSpPr bwMode="auto">
            <a:xfrm>
              <a:off x="2112" y="192"/>
              <a:ext cx="384" cy="384"/>
              <a:chOff x="1488" y="3552"/>
              <a:chExt cx="384" cy="384"/>
            </a:xfrm>
          </p:grpSpPr>
          <p:sp>
            <p:nvSpPr>
              <p:cNvPr id="39" name="Rectangle 29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0" name="Text Box 30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301"/>
            <p:cNvGrpSpPr>
              <a:grpSpLocks/>
            </p:cNvGrpSpPr>
            <p:nvPr/>
          </p:nvGrpSpPr>
          <p:grpSpPr bwMode="auto">
            <a:xfrm>
              <a:off x="2112" y="960"/>
              <a:ext cx="384" cy="384"/>
              <a:chOff x="4368" y="2928"/>
              <a:chExt cx="384" cy="384"/>
            </a:xfrm>
          </p:grpSpPr>
          <p:sp>
            <p:nvSpPr>
              <p:cNvPr id="37" name="Rectangle 302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8" name="Text Box 303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304"/>
            <p:cNvGrpSpPr>
              <a:grpSpLocks/>
            </p:cNvGrpSpPr>
            <p:nvPr/>
          </p:nvGrpSpPr>
          <p:grpSpPr bwMode="auto">
            <a:xfrm>
              <a:off x="2112" y="576"/>
              <a:ext cx="384" cy="384"/>
              <a:chOff x="1488" y="3552"/>
              <a:chExt cx="384" cy="384"/>
            </a:xfrm>
          </p:grpSpPr>
          <p:sp>
            <p:nvSpPr>
              <p:cNvPr id="35" name="Rectangle 30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6" name="Text Box 30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307"/>
            <p:cNvGrpSpPr>
              <a:grpSpLocks/>
            </p:cNvGrpSpPr>
            <p:nvPr/>
          </p:nvGrpSpPr>
          <p:grpSpPr bwMode="auto">
            <a:xfrm>
              <a:off x="960" y="1728"/>
              <a:ext cx="384" cy="384"/>
              <a:chOff x="3600" y="3312"/>
              <a:chExt cx="384" cy="384"/>
            </a:xfrm>
          </p:grpSpPr>
          <p:sp>
            <p:nvSpPr>
              <p:cNvPr id="33" name="Rectangle 308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4" name="Text Box 309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310"/>
            <p:cNvGrpSpPr>
              <a:grpSpLocks/>
            </p:cNvGrpSpPr>
            <p:nvPr/>
          </p:nvGrpSpPr>
          <p:grpSpPr bwMode="auto">
            <a:xfrm>
              <a:off x="576" y="1728"/>
              <a:ext cx="384" cy="384"/>
              <a:chOff x="1488" y="3552"/>
              <a:chExt cx="384" cy="384"/>
            </a:xfrm>
          </p:grpSpPr>
          <p:sp>
            <p:nvSpPr>
              <p:cNvPr id="31" name="Rectangle 31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2" name="Text Box 31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313"/>
            <p:cNvGrpSpPr>
              <a:grpSpLocks/>
            </p:cNvGrpSpPr>
            <p:nvPr/>
          </p:nvGrpSpPr>
          <p:grpSpPr bwMode="auto">
            <a:xfrm>
              <a:off x="2112" y="1728"/>
              <a:ext cx="384" cy="384"/>
              <a:chOff x="1488" y="3552"/>
              <a:chExt cx="384" cy="384"/>
            </a:xfrm>
          </p:grpSpPr>
          <p:sp>
            <p:nvSpPr>
              <p:cNvPr id="29" name="Rectangle 31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0" name="Text Box 31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79" name="AutoShape 316"/>
          <p:cNvSpPr>
            <a:spLocks noChangeArrowheads="1"/>
          </p:cNvSpPr>
          <p:nvPr/>
        </p:nvSpPr>
        <p:spPr bwMode="auto">
          <a:xfrm>
            <a:off x="4495800" y="1447800"/>
            <a:ext cx="838200" cy="9144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6975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2350" y="0"/>
                </a:moveTo>
                <a:lnTo>
                  <a:pt x="1235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2350" y="16200"/>
                </a:lnTo>
                <a:lnTo>
                  <a:pt x="1235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6600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0" name="Line 317"/>
          <p:cNvSpPr>
            <a:spLocks noChangeShapeType="1"/>
          </p:cNvSpPr>
          <p:nvPr/>
        </p:nvSpPr>
        <p:spPr bwMode="auto">
          <a:xfrm flipH="1">
            <a:off x="4648200" y="3048000"/>
            <a:ext cx="533400" cy="533400"/>
          </a:xfrm>
          <a:prstGeom prst="line">
            <a:avLst/>
          </a:prstGeom>
          <a:noFill/>
          <a:ln w="1270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1" name="AutoShape 318"/>
          <p:cNvSpPr>
            <a:spLocks noChangeArrowheads="1"/>
          </p:cNvSpPr>
          <p:nvPr/>
        </p:nvSpPr>
        <p:spPr bwMode="auto">
          <a:xfrm>
            <a:off x="4495800" y="4572000"/>
            <a:ext cx="838200" cy="9144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6975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2350" y="0"/>
                </a:moveTo>
                <a:lnTo>
                  <a:pt x="1235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2350" y="16200"/>
                </a:lnTo>
                <a:lnTo>
                  <a:pt x="1235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2" name="Line 433"/>
          <p:cNvSpPr>
            <a:spLocks noChangeShapeType="1"/>
          </p:cNvSpPr>
          <p:nvPr/>
        </p:nvSpPr>
        <p:spPr bwMode="auto">
          <a:xfrm>
            <a:off x="2514600" y="228600"/>
            <a:ext cx="0" cy="312420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3" name="Line 434"/>
          <p:cNvSpPr>
            <a:spLocks noChangeShapeType="1"/>
          </p:cNvSpPr>
          <p:nvPr/>
        </p:nvSpPr>
        <p:spPr bwMode="auto">
          <a:xfrm>
            <a:off x="3200400" y="228600"/>
            <a:ext cx="0" cy="312420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4" name="Line 435"/>
          <p:cNvSpPr>
            <a:spLocks noChangeShapeType="1"/>
          </p:cNvSpPr>
          <p:nvPr/>
        </p:nvSpPr>
        <p:spPr bwMode="auto">
          <a:xfrm flipH="1">
            <a:off x="838200" y="2438400"/>
            <a:ext cx="3200400" cy="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85" name="Line 436"/>
          <p:cNvSpPr>
            <a:spLocks noChangeShapeType="1"/>
          </p:cNvSpPr>
          <p:nvPr/>
        </p:nvSpPr>
        <p:spPr bwMode="auto">
          <a:xfrm flipH="1">
            <a:off x="838200" y="609600"/>
            <a:ext cx="3200400" cy="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86" name="Group 437"/>
          <p:cNvGrpSpPr>
            <a:grpSpLocks/>
          </p:cNvGrpSpPr>
          <p:nvPr/>
        </p:nvGrpSpPr>
        <p:grpSpPr bwMode="auto">
          <a:xfrm>
            <a:off x="3352800" y="2743200"/>
            <a:ext cx="609600" cy="609600"/>
            <a:chOff x="1488" y="3552"/>
            <a:chExt cx="384" cy="384"/>
          </a:xfrm>
        </p:grpSpPr>
        <p:sp>
          <p:nvSpPr>
            <p:cNvPr id="87" name="Rectangle 438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FCC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88" name="Text Box 439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89" name="Group 679"/>
          <p:cNvGrpSpPr>
            <a:grpSpLocks/>
          </p:cNvGrpSpPr>
          <p:nvPr/>
        </p:nvGrpSpPr>
        <p:grpSpPr bwMode="auto">
          <a:xfrm>
            <a:off x="7010400" y="304800"/>
            <a:ext cx="1219200" cy="2438400"/>
            <a:chOff x="4416" y="192"/>
            <a:chExt cx="768" cy="1536"/>
          </a:xfrm>
        </p:grpSpPr>
        <p:grpSp>
          <p:nvGrpSpPr>
            <p:cNvPr id="90" name="Group 442"/>
            <p:cNvGrpSpPr>
              <a:grpSpLocks/>
            </p:cNvGrpSpPr>
            <p:nvPr/>
          </p:nvGrpSpPr>
          <p:grpSpPr bwMode="auto">
            <a:xfrm>
              <a:off x="4416" y="1344"/>
              <a:ext cx="384" cy="384"/>
              <a:chOff x="1488" y="3552"/>
              <a:chExt cx="384" cy="384"/>
            </a:xfrm>
          </p:grpSpPr>
          <p:sp>
            <p:nvSpPr>
              <p:cNvPr id="100" name="Rectangle 44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1" name="Text Box 44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445"/>
            <p:cNvGrpSpPr>
              <a:grpSpLocks/>
            </p:cNvGrpSpPr>
            <p:nvPr/>
          </p:nvGrpSpPr>
          <p:grpSpPr bwMode="auto">
            <a:xfrm>
              <a:off x="4800" y="1344"/>
              <a:ext cx="384" cy="384"/>
              <a:chOff x="1488" y="3552"/>
              <a:chExt cx="384" cy="384"/>
            </a:xfrm>
          </p:grpSpPr>
          <p:sp>
            <p:nvSpPr>
              <p:cNvPr id="98" name="Rectangle 44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9" name="Text Box 44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454"/>
            <p:cNvGrpSpPr>
              <a:grpSpLocks/>
            </p:cNvGrpSpPr>
            <p:nvPr/>
          </p:nvGrpSpPr>
          <p:grpSpPr bwMode="auto">
            <a:xfrm>
              <a:off x="4416" y="192"/>
              <a:ext cx="384" cy="384"/>
              <a:chOff x="3984" y="2160"/>
              <a:chExt cx="384" cy="384"/>
            </a:xfrm>
          </p:grpSpPr>
          <p:sp>
            <p:nvSpPr>
              <p:cNvPr id="96" name="Rectangle 455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7" name="Text Box 456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460"/>
            <p:cNvGrpSpPr>
              <a:grpSpLocks/>
            </p:cNvGrpSpPr>
            <p:nvPr/>
          </p:nvGrpSpPr>
          <p:grpSpPr bwMode="auto">
            <a:xfrm>
              <a:off x="4800" y="192"/>
              <a:ext cx="384" cy="384"/>
              <a:chOff x="1488" y="3552"/>
              <a:chExt cx="384" cy="384"/>
            </a:xfrm>
          </p:grpSpPr>
          <p:sp>
            <p:nvSpPr>
              <p:cNvPr id="94" name="Rectangle 46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5" name="Text Box 46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2" name="Group 677"/>
          <p:cNvGrpSpPr>
            <a:grpSpLocks/>
          </p:cNvGrpSpPr>
          <p:nvPr/>
        </p:nvGrpSpPr>
        <p:grpSpPr bwMode="auto">
          <a:xfrm>
            <a:off x="5791200" y="304800"/>
            <a:ext cx="3048000" cy="3048000"/>
            <a:chOff x="3648" y="192"/>
            <a:chExt cx="1920" cy="1920"/>
          </a:xfrm>
        </p:grpSpPr>
        <p:grpSp>
          <p:nvGrpSpPr>
            <p:cNvPr id="103" name="Group 448"/>
            <p:cNvGrpSpPr>
              <a:grpSpLocks/>
            </p:cNvGrpSpPr>
            <p:nvPr/>
          </p:nvGrpSpPr>
          <p:grpSpPr bwMode="auto">
            <a:xfrm>
              <a:off x="4032" y="1344"/>
              <a:ext cx="384" cy="384"/>
              <a:chOff x="3600" y="3312"/>
              <a:chExt cx="384" cy="384"/>
            </a:xfrm>
          </p:grpSpPr>
          <p:sp>
            <p:nvSpPr>
              <p:cNvPr id="137" name="Rectangle 449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" name="Text Box 450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451"/>
            <p:cNvGrpSpPr>
              <a:grpSpLocks/>
            </p:cNvGrpSpPr>
            <p:nvPr/>
          </p:nvGrpSpPr>
          <p:grpSpPr bwMode="auto">
            <a:xfrm>
              <a:off x="3648" y="1344"/>
              <a:ext cx="384" cy="384"/>
              <a:chOff x="1488" y="3552"/>
              <a:chExt cx="384" cy="384"/>
            </a:xfrm>
          </p:grpSpPr>
          <p:sp>
            <p:nvSpPr>
              <p:cNvPr id="135" name="Rectangle 45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6" name="Text Box 45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457"/>
            <p:cNvGrpSpPr>
              <a:grpSpLocks/>
            </p:cNvGrpSpPr>
            <p:nvPr/>
          </p:nvGrpSpPr>
          <p:grpSpPr bwMode="auto">
            <a:xfrm>
              <a:off x="4416" y="960"/>
              <a:ext cx="384" cy="384"/>
              <a:chOff x="1488" y="3552"/>
              <a:chExt cx="384" cy="384"/>
            </a:xfrm>
          </p:grpSpPr>
          <p:sp>
            <p:nvSpPr>
              <p:cNvPr id="133" name="Rectangle 45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4" name="Text Box 45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6" name="Group 463"/>
            <p:cNvGrpSpPr>
              <a:grpSpLocks/>
            </p:cNvGrpSpPr>
            <p:nvPr/>
          </p:nvGrpSpPr>
          <p:grpSpPr bwMode="auto">
            <a:xfrm>
              <a:off x="4800" y="960"/>
              <a:ext cx="384" cy="384"/>
              <a:chOff x="4368" y="2928"/>
              <a:chExt cx="384" cy="384"/>
            </a:xfrm>
          </p:grpSpPr>
          <p:sp>
            <p:nvSpPr>
              <p:cNvPr id="131" name="Rectangle 464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2" name="Text Box 465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Group 466"/>
            <p:cNvGrpSpPr>
              <a:grpSpLocks/>
            </p:cNvGrpSpPr>
            <p:nvPr/>
          </p:nvGrpSpPr>
          <p:grpSpPr bwMode="auto">
            <a:xfrm>
              <a:off x="4416" y="576"/>
              <a:ext cx="384" cy="384"/>
              <a:chOff x="1488" y="3552"/>
              <a:chExt cx="384" cy="384"/>
            </a:xfrm>
          </p:grpSpPr>
          <p:sp>
            <p:nvSpPr>
              <p:cNvPr id="129" name="Rectangle 46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0" name="Text Box 46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469"/>
            <p:cNvGrpSpPr>
              <a:grpSpLocks/>
            </p:cNvGrpSpPr>
            <p:nvPr/>
          </p:nvGrpSpPr>
          <p:grpSpPr bwMode="auto">
            <a:xfrm>
              <a:off x="4800" y="576"/>
              <a:ext cx="384" cy="384"/>
              <a:chOff x="1488" y="3552"/>
              <a:chExt cx="384" cy="384"/>
            </a:xfrm>
          </p:grpSpPr>
          <p:sp>
            <p:nvSpPr>
              <p:cNvPr id="127" name="Rectangle 47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8" name="Text Box 47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9" name="Group 472"/>
            <p:cNvGrpSpPr>
              <a:grpSpLocks/>
            </p:cNvGrpSpPr>
            <p:nvPr/>
          </p:nvGrpSpPr>
          <p:grpSpPr bwMode="auto">
            <a:xfrm>
              <a:off x="5184" y="1344"/>
              <a:ext cx="384" cy="384"/>
              <a:chOff x="1488" y="3552"/>
              <a:chExt cx="384" cy="384"/>
            </a:xfrm>
          </p:grpSpPr>
          <p:sp>
            <p:nvSpPr>
              <p:cNvPr id="125" name="Rectangle 47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6" name="Text Box 47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0" name="Group 475"/>
            <p:cNvGrpSpPr>
              <a:grpSpLocks/>
            </p:cNvGrpSpPr>
            <p:nvPr/>
          </p:nvGrpSpPr>
          <p:grpSpPr bwMode="auto">
            <a:xfrm>
              <a:off x="4416" y="1728"/>
              <a:ext cx="384" cy="384"/>
              <a:chOff x="1488" y="3552"/>
              <a:chExt cx="384" cy="384"/>
            </a:xfrm>
          </p:grpSpPr>
          <p:sp>
            <p:nvSpPr>
              <p:cNvPr id="123" name="Rectangle 47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4" name="Text Box 47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478"/>
            <p:cNvGrpSpPr>
              <a:grpSpLocks/>
            </p:cNvGrpSpPr>
            <p:nvPr/>
          </p:nvGrpSpPr>
          <p:grpSpPr bwMode="auto">
            <a:xfrm>
              <a:off x="4800" y="1728"/>
              <a:ext cx="384" cy="384"/>
              <a:chOff x="1488" y="3552"/>
              <a:chExt cx="384" cy="384"/>
            </a:xfrm>
          </p:grpSpPr>
          <p:sp>
            <p:nvSpPr>
              <p:cNvPr id="121" name="Rectangle 47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2" name="Text Box 48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2" name="Group 487"/>
            <p:cNvGrpSpPr>
              <a:grpSpLocks/>
            </p:cNvGrpSpPr>
            <p:nvPr/>
          </p:nvGrpSpPr>
          <p:grpSpPr bwMode="auto">
            <a:xfrm>
              <a:off x="3648" y="192"/>
              <a:ext cx="384" cy="384"/>
              <a:chOff x="1488" y="3552"/>
              <a:chExt cx="384" cy="384"/>
            </a:xfrm>
          </p:grpSpPr>
          <p:sp>
            <p:nvSpPr>
              <p:cNvPr id="119" name="Rectangle 48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0" name="Text Box 48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3" name="Group 493"/>
            <p:cNvGrpSpPr>
              <a:grpSpLocks/>
            </p:cNvGrpSpPr>
            <p:nvPr/>
          </p:nvGrpSpPr>
          <p:grpSpPr bwMode="auto">
            <a:xfrm>
              <a:off x="4032" y="192"/>
              <a:ext cx="384" cy="384"/>
              <a:chOff x="1488" y="3552"/>
              <a:chExt cx="384" cy="384"/>
            </a:xfrm>
          </p:grpSpPr>
          <p:sp>
            <p:nvSpPr>
              <p:cNvPr id="117" name="Rectangle 49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8" name="Text Box 49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499"/>
            <p:cNvGrpSpPr>
              <a:grpSpLocks/>
            </p:cNvGrpSpPr>
            <p:nvPr/>
          </p:nvGrpSpPr>
          <p:grpSpPr bwMode="auto">
            <a:xfrm>
              <a:off x="5184" y="192"/>
              <a:ext cx="384" cy="384"/>
              <a:chOff x="1488" y="3552"/>
              <a:chExt cx="384" cy="384"/>
            </a:xfrm>
          </p:grpSpPr>
          <p:sp>
            <p:nvSpPr>
              <p:cNvPr id="115" name="Rectangle 50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6" name="Text Box 50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Group 678"/>
          <p:cNvGrpSpPr>
            <a:grpSpLocks/>
          </p:cNvGrpSpPr>
          <p:nvPr/>
        </p:nvGrpSpPr>
        <p:grpSpPr bwMode="auto">
          <a:xfrm>
            <a:off x="5791200" y="914400"/>
            <a:ext cx="3048000" cy="2438400"/>
            <a:chOff x="3648" y="576"/>
            <a:chExt cx="1920" cy="1536"/>
          </a:xfrm>
        </p:grpSpPr>
        <p:grpSp>
          <p:nvGrpSpPr>
            <p:cNvPr id="140" name="Group 481"/>
            <p:cNvGrpSpPr>
              <a:grpSpLocks/>
            </p:cNvGrpSpPr>
            <p:nvPr/>
          </p:nvGrpSpPr>
          <p:grpSpPr bwMode="auto">
            <a:xfrm>
              <a:off x="3648" y="576"/>
              <a:ext cx="384" cy="384"/>
              <a:chOff x="3216" y="2544"/>
              <a:chExt cx="384" cy="384"/>
            </a:xfrm>
          </p:grpSpPr>
          <p:sp>
            <p:nvSpPr>
              <p:cNvPr id="165" name="Rectangle 482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FFCC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6" name="Text Box 483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1" name="Group 484"/>
            <p:cNvGrpSpPr>
              <a:grpSpLocks/>
            </p:cNvGrpSpPr>
            <p:nvPr/>
          </p:nvGrpSpPr>
          <p:grpSpPr bwMode="auto">
            <a:xfrm>
              <a:off x="4032" y="576"/>
              <a:ext cx="384" cy="384"/>
              <a:chOff x="1488" y="3552"/>
              <a:chExt cx="384" cy="384"/>
            </a:xfrm>
          </p:grpSpPr>
          <p:sp>
            <p:nvSpPr>
              <p:cNvPr id="163" name="Rectangle 48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CC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4" name="Text Box 48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2" name="Group 490"/>
            <p:cNvGrpSpPr>
              <a:grpSpLocks/>
            </p:cNvGrpSpPr>
            <p:nvPr/>
          </p:nvGrpSpPr>
          <p:grpSpPr bwMode="auto">
            <a:xfrm>
              <a:off x="3648" y="960"/>
              <a:ext cx="384" cy="384"/>
              <a:chOff x="1488" y="3552"/>
              <a:chExt cx="384" cy="384"/>
            </a:xfrm>
          </p:grpSpPr>
          <p:sp>
            <p:nvSpPr>
              <p:cNvPr id="161" name="Rectangle 49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CC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2" name="Text Box 49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496"/>
            <p:cNvGrpSpPr>
              <a:grpSpLocks/>
            </p:cNvGrpSpPr>
            <p:nvPr/>
          </p:nvGrpSpPr>
          <p:grpSpPr bwMode="auto">
            <a:xfrm>
              <a:off x="4032" y="960"/>
              <a:ext cx="384" cy="384"/>
              <a:chOff x="1488" y="3552"/>
              <a:chExt cx="384" cy="384"/>
            </a:xfrm>
          </p:grpSpPr>
          <p:sp>
            <p:nvSpPr>
              <p:cNvPr id="159" name="Rectangle 49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CC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0" name="Text Box 49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4" name="Group 502"/>
            <p:cNvGrpSpPr>
              <a:grpSpLocks/>
            </p:cNvGrpSpPr>
            <p:nvPr/>
          </p:nvGrpSpPr>
          <p:grpSpPr bwMode="auto">
            <a:xfrm>
              <a:off x="5184" y="960"/>
              <a:ext cx="384" cy="384"/>
              <a:chOff x="4368" y="2928"/>
              <a:chExt cx="384" cy="384"/>
            </a:xfrm>
          </p:grpSpPr>
          <p:sp>
            <p:nvSpPr>
              <p:cNvPr id="157" name="Rectangle 503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FFCC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8" name="Text Box 504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5" name="Group 505"/>
            <p:cNvGrpSpPr>
              <a:grpSpLocks/>
            </p:cNvGrpSpPr>
            <p:nvPr/>
          </p:nvGrpSpPr>
          <p:grpSpPr bwMode="auto">
            <a:xfrm>
              <a:off x="5184" y="576"/>
              <a:ext cx="384" cy="384"/>
              <a:chOff x="1488" y="3552"/>
              <a:chExt cx="384" cy="384"/>
            </a:xfrm>
          </p:grpSpPr>
          <p:sp>
            <p:nvSpPr>
              <p:cNvPr id="155" name="Rectangle 50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CC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6" name="Text Box 50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Group 508"/>
            <p:cNvGrpSpPr>
              <a:grpSpLocks/>
            </p:cNvGrpSpPr>
            <p:nvPr/>
          </p:nvGrpSpPr>
          <p:grpSpPr bwMode="auto">
            <a:xfrm>
              <a:off x="4032" y="1728"/>
              <a:ext cx="384" cy="384"/>
              <a:chOff x="3600" y="3312"/>
              <a:chExt cx="384" cy="384"/>
            </a:xfrm>
          </p:grpSpPr>
          <p:sp>
            <p:nvSpPr>
              <p:cNvPr id="153" name="Rectangle 509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FFCC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4" name="Text Box 510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7" name="Group 511"/>
            <p:cNvGrpSpPr>
              <a:grpSpLocks/>
            </p:cNvGrpSpPr>
            <p:nvPr/>
          </p:nvGrpSpPr>
          <p:grpSpPr bwMode="auto">
            <a:xfrm>
              <a:off x="3648" y="1728"/>
              <a:ext cx="384" cy="384"/>
              <a:chOff x="1488" y="3552"/>
              <a:chExt cx="384" cy="384"/>
            </a:xfrm>
          </p:grpSpPr>
          <p:sp>
            <p:nvSpPr>
              <p:cNvPr id="151" name="Rectangle 51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CC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2" name="Text Box 51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8" name="Group 514"/>
            <p:cNvGrpSpPr>
              <a:grpSpLocks/>
            </p:cNvGrpSpPr>
            <p:nvPr/>
          </p:nvGrpSpPr>
          <p:grpSpPr bwMode="auto">
            <a:xfrm>
              <a:off x="5184" y="1728"/>
              <a:ext cx="384" cy="384"/>
              <a:chOff x="1488" y="3552"/>
              <a:chExt cx="384" cy="384"/>
            </a:xfrm>
          </p:grpSpPr>
          <p:sp>
            <p:nvSpPr>
              <p:cNvPr id="149" name="Rectangle 51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CCC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0" name="Text Box 51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7" name="Group 592"/>
          <p:cNvGrpSpPr>
            <a:grpSpLocks/>
          </p:cNvGrpSpPr>
          <p:nvPr/>
        </p:nvGrpSpPr>
        <p:grpSpPr bwMode="auto">
          <a:xfrm>
            <a:off x="914400" y="3581400"/>
            <a:ext cx="3048000" cy="3048000"/>
            <a:chOff x="576" y="2256"/>
            <a:chExt cx="1920" cy="1920"/>
          </a:xfrm>
        </p:grpSpPr>
        <p:grpSp>
          <p:nvGrpSpPr>
            <p:cNvPr id="168" name="Group 517"/>
            <p:cNvGrpSpPr>
              <a:grpSpLocks/>
            </p:cNvGrpSpPr>
            <p:nvPr/>
          </p:nvGrpSpPr>
          <p:grpSpPr bwMode="auto">
            <a:xfrm>
              <a:off x="1344" y="3408"/>
              <a:ext cx="384" cy="384"/>
              <a:chOff x="1488" y="3552"/>
              <a:chExt cx="384" cy="384"/>
            </a:xfrm>
          </p:grpSpPr>
          <p:sp>
            <p:nvSpPr>
              <p:cNvPr id="241" name="Rectangle 51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42" name="Text Box 51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520"/>
            <p:cNvGrpSpPr>
              <a:grpSpLocks/>
            </p:cNvGrpSpPr>
            <p:nvPr/>
          </p:nvGrpSpPr>
          <p:grpSpPr bwMode="auto">
            <a:xfrm>
              <a:off x="1728" y="3408"/>
              <a:ext cx="384" cy="384"/>
              <a:chOff x="1488" y="3552"/>
              <a:chExt cx="384" cy="384"/>
            </a:xfrm>
          </p:grpSpPr>
          <p:sp>
            <p:nvSpPr>
              <p:cNvPr id="239" name="Rectangle 52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40" name="Text Box 52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0" name="Group 523"/>
            <p:cNvGrpSpPr>
              <a:grpSpLocks/>
            </p:cNvGrpSpPr>
            <p:nvPr/>
          </p:nvGrpSpPr>
          <p:grpSpPr bwMode="auto">
            <a:xfrm>
              <a:off x="960" y="3408"/>
              <a:ext cx="384" cy="384"/>
              <a:chOff x="3600" y="3312"/>
              <a:chExt cx="384" cy="384"/>
            </a:xfrm>
          </p:grpSpPr>
          <p:sp>
            <p:nvSpPr>
              <p:cNvPr id="237" name="Rectangle 524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38" name="Text Box 525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1" name="Group 526"/>
            <p:cNvGrpSpPr>
              <a:grpSpLocks/>
            </p:cNvGrpSpPr>
            <p:nvPr/>
          </p:nvGrpSpPr>
          <p:grpSpPr bwMode="auto">
            <a:xfrm>
              <a:off x="576" y="3408"/>
              <a:ext cx="384" cy="384"/>
              <a:chOff x="1488" y="3552"/>
              <a:chExt cx="384" cy="384"/>
            </a:xfrm>
          </p:grpSpPr>
          <p:sp>
            <p:nvSpPr>
              <p:cNvPr id="235" name="Rectangle 52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36" name="Text Box 52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2" name="Group 529"/>
            <p:cNvGrpSpPr>
              <a:grpSpLocks/>
            </p:cNvGrpSpPr>
            <p:nvPr/>
          </p:nvGrpSpPr>
          <p:grpSpPr bwMode="auto">
            <a:xfrm>
              <a:off x="1344" y="2256"/>
              <a:ext cx="384" cy="384"/>
              <a:chOff x="3984" y="2160"/>
              <a:chExt cx="384" cy="384"/>
            </a:xfrm>
          </p:grpSpPr>
          <p:sp>
            <p:nvSpPr>
              <p:cNvPr id="233" name="Rectangle 530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34" name="Text Box 531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3" name="Group 532"/>
            <p:cNvGrpSpPr>
              <a:grpSpLocks/>
            </p:cNvGrpSpPr>
            <p:nvPr/>
          </p:nvGrpSpPr>
          <p:grpSpPr bwMode="auto">
            <a:xfrm>
              <a:off x="1344" y="3024"/>
              <a:ext cx="384" cy="384"/>
              <a:chOff x="1488" y="3552"/>
              <a:chExt cx="384" cy="384"/>
            </a:xfrm>
          </p:grpSpPr>
          <p:sp>
            <p:nvSpPr>
              <p:cNvPr id="231" name="Rectangle 53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32" name="Text Box 53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4" name="Group 535"/>
            <p:cNvGrpSpPr>
              <a:grpSpLocks/>
            </p:cNvGrpSpPr>
            <p:nvPr/>
          </p:nvGrpSpPr>
          <p:grpSpPr bwMode="auto">
            <a:xfrm>
              <a:off x="1728" y="2256"/>
              <a:ext cx="384" cy="384"/>
              <a:chOff x="1488" y="3552"/>
              <a:chExt cx="384" cy="384"/>
            </a:xfrm>
          </p:grpSpPr>
          <p:sp>
            <p:nvSpPr>
              <p:cNvPr id="229" name="Rectangle 53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30" name="Text Box 53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5" name="Group 538"/>
            <p:cNvGrpSpPr>
              <a:grpSpLocks/>
            </p:cNvGrpSpPr>
            <p:nvPr/>
          </p:nvGrpSpPr>
          <p:grpSpPr bwMode="auto">
            <a:xfrm>
              <a:off x="1728" y="3024"/>
              <a:ext cx="384" cy="384"/>
              <a:chOff x="4368" y="2928"/>
              <a:chExt cx="384" cy="384"/>
            </a:xfrm>
          </p:grpSpPr>
          <p:sp>
            <p:nvSpPr>
              <p:cNvPr id="227" name="Rectangle 539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28" name="Text Box 540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6" name="Group 541"/>
            <p:cNvGrpSpPr>
              <a:grpSpLocks/>
            </p:cNvGrpSpPr>
            <p:nvPr/>
          </p:nvGrpSpPr>
          <p:grpSpPr bwMode="auto">
            <a:xfrm>
              <a:off x="1344" y="2640"/>
              <a:ext cx="384" cy="384"/>
              <a:chOff x="1488" y="3552"/>
              <a:chExt cx="384" cy="384"/>
            </a:xfrm>
          </p:grpSpPr>
          <p:sp>
            <p:nvSpPr>
              <p:cNvPr id="225" name="Rectangle 54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26" name="Text Box 54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7" name="Group 544"/>
            <p:cNvGrpSpPr>
              <a:grpSpLocks/>
            </p:cNvGrpSpPr>
            <p:nvPr/>
          </p:nvGrpSpPr>
          <p:grpSpPr bwMode="auto">
            <a:xfrm>
              <a:off x="1728" y="2640"/>
              <a:ext cx="384" cy="384"/>
              <a:chOff x="1488" y="3552"/>
              <a:chExt cx="384" cy="384"/>
            </a:xfrm>
          </p:grpSpPr>
          <p:sp>
            <p:nvSpPr>
              <p:cNvPr id="223" name="Rectangle 54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24" name="Text Box 54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8" name="Group 547"/>
            <p:cNvGrpSpPr>
              <a:grpSpLocks/>
            </p:cNvGrpSpPr>
            <p:nvPr/>
          </p:nvGrpSpPr>
          <p:grpSpPr bwMode="auto">
            <a:xfrm>
              <a:off x="2112" y="3408"/>
              <a:ext cx="384" cy="384"/>
              <a:chOff x="1488" y="3552"/>
              <a:chExt cx="384" cy="384"/>
            </a:xfrm>
          </p:grpSpPr>
          <p:sp>
            <p:nvSpPr>
              <p:cNvPr id="221" name="Rectangle 54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22" name="Text Box 54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9" name="Group 550"/>
            <p:cNvGrpSpPr>
              <a:grpSpLocks/>
            </p:cNvGrpSpPr>
            <p:nvPr/>
          </p:nvGrpSpPr>
          <p:grpSpPr bwMode="auto">
            <a:xfrm>
              <a:off x="1344" y="3792"/>
              <a:ext cx="384" cy="384"/>
              <a:chOff x="1488" y="3552"/>
              <a:chExt cx="384" cy="384"/>
            </a:xfrm>
          </p:grpSpPr>
          <p:sp>
            <p:nvSpPr>
              <p:cNvPr id="219" name="Rectangle 55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20" name="Text Box 55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0" name="Group 553"/>
            <p:cNvGrpSpPr>
              <a:grpSpLocks/>
            </p:cNvGrpSpPr>
            <p:nvPr/>
          </p:nvGrpSpPr>
          <p:grpSpPr bwMode="auto">
            <a:xfrm>
              <a:off x="1728" y="3792"/>
              <a:ext cx="384" cy="384"/>
              <a:chOff x="1488" y="3552"/>
              <a:chExt cx="384" cy="384"/>
            </a:xfrm>
          </p:grpSpPr>
          <p:sp>
            <p:nvSpPr>
              <p:cNvPr id="217" name="Rectangle 55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18" name="Text Box 55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1" name="Group 556"/>
            <p:cNvGrpSpPr>
              <a:grpSpLocks/>
            </p:cNvGrpSpPr>
            <p:nvPr/>
          </p:nvGrpSpPr>
          <p:grpSpPr bwMode="auto">
            <a:xfrm>
              <a:off x="576" y="2640"/>
              <a:ext cx="384" cy="384"/>
              <a:chOff x="3216" y="2544"/>
              <a:chExt cx="384" cy="384"/>
            </a:xfrm>
          </p:grpSpPr>
          <p:sp>
            <p:nvSpPr>
              <p:cNvPr id="215" name="Rectangle 557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16" name="Text Box 558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2" name="Group 559"/>
            <p:cNvGrpSpPr>
              <a:grpSpLocks/>
            </p:cNvGrpSpPr>
            <p:nvPr/>
          </p:nvGrpSpPr>
          <p:grpSpPr bwMode="auto">
            <a:xfrm>
              <a:off x="960" y="2640"/>
              <a:ext cx="384" cy="384"/>
              <a:chOff x="1488" y="3552"/>
              <a:chExt cx="384" cy="384"/>
            </a:xfrm>
          </p:grpSpPr>
          <p:sp>
            <p:nvSpPr>
              <p:cNvPr id="213" name="Rectangle 56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14" name="Text Box 56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3" name="Group 562"/>
            <p:cNvGrpSpPr>
              <a:grpSpLocks/>
            </p:cNvGrpSpPr>
            <p:nvPr/>
          </p:nvGrpSpPr>
          <p:grpSpPr bwMode="auto">
            <a:xfrm>
              <a:off x="576" y="2256"/>
              <a:ext cx="384" cy="384"/>
              <a:chOff x="1488" y="3552"/>
              <a:chExt cx="384" cy="384"/>
            </a:xfrm>
          </p:grpSpPr>
          <p:sp>
            <p:nvSpPr>
              <p:cNvPr id="211" name="Rectangle 56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12" name="Text Box 56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4" name="Group 565"/>
            <p:cNvGrpSpPr>
              <a:grpSpLocks/>
            </p:cNvGrpSpPr>
            <p:nvPr/>
          </p:nvGrpSpPr>
          <p:grpSpPr bwMode="auto">
            <a:xfrm>
              <a:off x="576" y="3024"/>
              <a:ext cx="384" cy="384"/>
              <a:chOff x="1488" y="3552"/>
              <a:chExt cx="384" cy="384"/>
            </a:xfrm>
          </p:grpSpPr>
          <p:sp>
            <p:nvSpPr>
              <p:cNvPr id="209" name="Rectangle 56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10" name="Text Box 56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5" name="Group 568"/>
            <p:cNvGrpSpPr>
              <a:grpSpLocks/>
            </p:cNvGrpSpPr>
            <p:nvPr/>
          </p:nvGrpSpPr>
          <p:grpSpPr bwMode="auto">
            <a:xfrm>
              <a:off x="960" y="2256"/>
              <a:ext cx="384" cy="384"/>
              <a:chOff x="1488" y="3552"/>
              <a:chExt cx="384" cy="384"/>
            </a:xfrm>
          </p:grpSpPr>
          <p:sp>
            <p:nvSpPr>
              <p:cNvPr id="207" name="Rectangle 56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08" name="Text Box 57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6" name="Group 571"/>
            <p:cNvGrpSpPr>
              <a:grpSpLocks/>
            </p:cNvGrpSpPr>
            <p:nvPr/>
          </p:nvGrpSpPr>
          <p:grpSpPr bwMode="auto">
            <a:xfrm>
              <a:off x="960" y="3024"/>
              <a:ext cx="384" cy="384"/>
              <a:chOff x="1488" y="3552"/>
              <a:chExt cx="384" cy="384"/>
            </a:xfrm>
          </p:grpSpPr>
          <p:sp>
            <p:nvSpPr>
              <p:cNvPr id="205" name="Rectangle 57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06" name="Text Box 57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7" name="Group 574"/>
            <p:cNvGrpSpPr>
              <a:grpSpLocks/>
            </p:cNvGrpSpPr>
            <p:nvPr/>
          </p:nvGrpSpPr>
          <p:grpSpPr bwMode="auto">
            <a:xfrm>
              <a:off x="2112" y="2256"/>
              <a:ext cx="384" cy="384"/>
              <a:chOff x="1488" y="3552"/>
              <a:chExt cx="384" cy="384"/>
            </a:xfrm>
          </p:grpSpPr>
          <p:sp>
            <p:nvSpPr>
              <p:cNvPr id="203" name="Rectangle 57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04" name="Text Box 57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8" name="Group 577"/>
            <p:cNvGrpSpPr>
              <a:grpSpLocks/>
            </p:cNvGrpSpPr>
            <p:nvPr/>
          </p:nvGrpSpPr>
          <p:grpSpPr bwMode="auto">
            <a:xfrm>
              <a:off x="2112" y="3024"/>
              <a:ext cx="384" cy="384"/>
              <a:chOff x="4368" y="2928"/>
              <a:chExt cx="384" cy="384"/>
            </a:xfrm>
          </p:grpSpPr>
          <p:sp>
            <p:nvSpPr>
              <p:cNvPr id="201" name="Rectangle 578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02" name="Text Box 579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9" name="Group 580"/>
            <p:cNvGrpSpPr>
              <a:grpSpLocks/>
            </p:cNvGrpSpPr>
            <p:nvPr/>
          </p:nvGrpSpPr>
          <p:grpSpPr bwMode="auto">
            <a:xfrm>
              <a:off x="2112" y="2640"/>
              <a:ext cx="384" cy="384"/>
              <a:chOff x="1488" y="3552"/>
              <a:chExt cx="384" cy="384"/>
            </a:xfrm>
          </p:grpSpPr>
          <p:sp>
            <p:nvSpPr>
              <p:cNvPr id="199" name="Rectangle 58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00" name="Text Box 58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0" name="Group 583"/>
            <p:cNvGrpSpPr>
              <a:grpSpLocks/>
            </p:cNvGrpSpPr>
            <p:nvPr/>
          </p:nvGrpSpPr>
          <p:grpSpPr bwMode="auto">
            <a:xfrm>
              <a:off x="960" y="3792"/>
              <a:ext cx="384" cy="384"/>
              <a:chOff x="3600" y="3312"/>
              <a:chExt cx="384" cy="384"/>
            </a:xfrm>
          </p:grpSpPr>
          <p:sp>
            <p:nvSpPr>
              <p:cNvPr id="197" name="Rectangle 584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8" name="Text Box 585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1" name="Group 586"/>
            <p:cNvGrpSpPr>
              <a:grpSpLocks/>
            </p:cNvGrpSpPr>
            <p:nvPr/>
          </p:nvGrpSpPr>
          <p:grpSpPr bwMode="auto">
            <a:xfrm>
              <a:off x="576" y="3792"/>
              <a:ext cx="384" cy="384"/>
              <a:chOff x="1488" y="3552"/>
              <a:chExt cx="384" cy="384"/>
            </a:xfrm>
          </p:grpSpPr>
          <p:sp>
            <p:nvSpPr>
              <p:cNvPr id="195" name="Rectangle 58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6" name="Text Box 58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589"/>
            <p:cNvGrpSpPr>
              <a:grpSpLocks/>
            </p:cNvGrpSpPr>
            <p:nvPr/>
          </p:nvGrpSpPr>
          <p:grpSpPr bwMode="auto">
            <a:xfrm>
              <a:off x="2112" y="3792"/>
              <a:ext cx="384" cy="384"/>
              <a:chOff x="1488" y="3552"/>
              <a:chExt cx="384" cy="384"/>
            </a:xfrm>
          </p:grpSpPr>
          <p:sp>
            <p:nvSpPr>
              <p:cNvPr id="193" name="Rectangle 59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4" name="Text Box 59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3" name="Line 593"/>
          <p:cNvSpPr>
            <a:spLocks noChangeShapeType="1"/>
          </p:cNvSpPr>
          <p:nvPr/>
        </p:nvSpPr>
        <p:spPr bwMode="auto">
          <a:xfrm flipH="1">
            <a:off x="838200" y="5867400"/>
            <a:ext cx="3200400" cy="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44" name="Line 594"/>
          <p:cNvSpPr>
            <a:spLocks noChangeShapeType="1"/>
          </p:cNvSpPr>
          <p:nvPr/>
        </p:nvSpPr>
        <p:spPr bwMode="auto">
          <a:xfrm flipH="1">
            <a:off x="838200" y="5181600"/>
            <a:ext cx="3200400" cy="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45" name="Line 595"/>
          <p:cNvSpPr>
            <a:spLocks noChangeShapeType="1"/>
          </p:cNvSpPr>
          <p:nvPr/>
        </p:nvSpPr>
        <p:spPr bwMode="auto">
          <a:xfrm>
            <a:off x="3733800" y="3505200"/>
            <a:ext cx="0" cy="312420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46" name="Line 596"/>
          <p:cNvSpPr>
            <a:spLocks noChangeShapeType="1"/>
          </p:cNvSpPr>
          <p:nvPr/>
        </p:nvSpPr>
        <p:spPr bwMode="auto">
          <a:xfrm>
            <a:off x="2514600" y="3505200"/>
            <a:ext cx="0" cy="3124200"/>
          </a:xfrm>
          <a:prstGeom prst="line">
            <a:avLst/>
          </a:prstGeom>
          <a:noFill/>
          <a:ln w="28575">
            <a:solidFill>
              <a:srgbClr val="66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247" name="Group 597"/>
          <p:cNvGrpSpPr>
            <a:grpSpLocks/>
          </p:cNvGrpSpPr>
          <p:nvPr/>
        </p:nvGrpSpPr>
        <p:grpSpPr bwMode="auto">
          <a:xfrm>
            <a:off x="914400" y="3581400"/>
            <a:ext cx="609600" cy="609600"/>
            <a:chOff x="1488" y="3552"/>
            <a:chExt cx="384" cy="384"/>
          </a:xfrm>
        </p:grpSpPr>
        <p:sp>
          <p:nvSpPr>
            <p:cNvPr id="248" name="Rectangle 598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5EBC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49" name="Text Box 599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F5EB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250" name="Group 682"/>
          <p:cNvGrpSpPr>
            <a:grpSpLocks/>
          </p:cNvGrpSpPr>
          <p:nvPr/>
        </p:nvGrpSpPr>
        <p:grpSpPr bwMode="auto">
          <a:xfrm>
            <a:off x="7010400" y="4800600"/>
            <a:ext cx="1828800" cy="1219200"/>
            <a:chOff x="4416" y="3024"/>
            <a:chExt cx="1152" cy="768"/>
          </a:xfrm>
        </p:grpSpPr>
        <p:grpSp>
          <p:nvGrpSpPr>
            <p:cNvPr id="251" name="Group 601"/>
            <p:cNvGrpSpPr>
              <a:grpSpLocks/>
            </p:cNvGrpSpPr>
            <p:nvPr/>
          </p:nvGrpSpPr>
          <p:grpSpPr bwMode="auto">
            <a:xfrm>
              <a:off x="4416" y="3408"/>
              <a:ext cx="384" cy="384"/>
              <a:chOff x="1488" y="3552"/>
              <a:chExt cx="384" cy="384"/>
            </a:xfrm>
          </p:grpSpPr>
          <p:sp>
            <p:nvSpPr>
              <p:cNvPr id="261" name="Rectangle 60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99FF3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62" name="Text Box 60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52" name="Group 616"/>
            <p:cNvGrpSpPr>
              <a:grpSpLocks/>
            </p:cNvGrpSpPr>
            <p:nvPr/>
          </p:nvGrpSpPr>
          <p:grpSpPr bwMode="auto">
            <a:xfrm>
              <a:off x="4416" y="3024"/>
              <a:ext cx="384" cy="384"/>
              <a:chOff x="1488" y="3552"/>
              <a:chExt cx="384" cy="384"/>
            </a:xfrm>
          </p:grpSpPr>
          <p:sp>
            <p:nvSpPr>
              <p:cNvPr id="259" name="Rectangle 61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99FF3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60" name="Text Box 61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53" name="Group 631"/>
            <p:cNvGrpSpPr>
              <a:grpSpLocks/>
            </p:cNvGrpSpPr>
            <p:nvPr/>
          </p:nvGrpSpPr>
          <p:grpSpPr bwMode="auto">
            <a:xfrm>
              <a:off x="5184" y="3408"/>
              <a:ext cx="384" cy="384"/>
              <a:chOff x="1488" y="3552"/>
              <a:chExt cx="384" cy="384"/>
            </a:xfrm>
          </p:grpSpPr>
          <p:sp>
            <p:nvSpPr>
              <p:cNvPr id="257" name="Rectangle 63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99FF3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8" name="Text Box 63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54" name="Group 661"/>
            <p:cNvGrpSpPr>
              <a:grpSpLocks/>
            </p:cNvGrpSpPr>
            <p:nvPr/>
          </p:nvGrpSpPr>
          <p:grpSpPr bwMode="auto">
            <a:xfrm>
              <a:off x="5184" y="3024"/>
              <a:ext cx="384" cy="384"/>
              <a:chOff x="4368" y="2928"/>
              <a:chExt cx="384" cy="384"/>
            </a:xfrm>
          </p:grpSpPr>
          <p:sp>
            <p:nvSpPr>
              <p:cNvPr id="255" name="Rectangle 662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99FF3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56" name="Text Box 663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3" name="Group 680"/>
          <p:cNvGrpSpPr>
            <a:grpSpLocks/>
          </p:cNvGrpSpPr>
          <p:nvPr/>
        </p:nvGrpSpPr>
        <p:grpSpPr bwMode="auto">
          <a:xfrm>
            <a:off x="5791200" y="3581400"/>
            <a:ext cx="2438400" cy="3048000"/>
            <a:chOff x="3648" y="2256"/>
            <a:chExt cx="1536" cy="1920"/>
          </a:xfrm>
        </p:grpSpPr>
        <p:grpSp>
          <p:nvGrpSpPr>
            <p:cNvPr id="264" name="Group 619"/>
            <p:cNvGrpSpPr>
              <a:grpSpLocks/>
            </p:cNvGrpSpPr>
            <p:nvPr/>
          </p:nvGrpSpPr>
          <p:grpSpPr bwMode="auto">
            <a:xfrm>
              <a:off x="4800" y="2256"/>
              <a:ext cx="384" cy="384"/>
              <a:chOff x="1488" y="3552"/>
              <a:chExt cx="384" cy="384"/>
            </a:xfrm>
          </p:grpSpPr>
          <p:sp>
            <p:nvSpPr>
              <p:cNvPr id="289" name="Rectangle 62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90" name="Text Box 62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65" name="Group 628"/>
            <p:cNvGrpSpPr>
              <a:grpSpLocks/>
            </p:cNvGrpSpPr>
            <p:nvPr/>
          </p:nvGrpSpPr>
          <p:grpSpPr bwMode="auto">
            <a:xfrm>
              <a:off x="4800" y="2640"/>
              <a:ext cx="384" cy="384"/>
              <a:chOff x="1488" y="3552"/>
              <a:chExt cx="384" cy="384"/>
            </a:xfrm>
          </p:grpSpPr>
          <p:sp>
            <p:nvSpPr>
              <p:cNvPr id="287" name="Rectangle 62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88" name="Text Box 63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66" name="Group 637"/>
            <p:cNvGrpSpPr>
              <a:grpSpLocks/>
            </p:cNvGrpSpPr>
            <p:nvPr/>
          </p:nvGrpSpPr>
          <p:grpSpPr bwMode="auto">
            <a:xfrm>
              <a:off x="4800" y="3792"/>
              <a:ext cx="384" cy="384"/>
              <a:chOff x="1488" y="3552"/>
              <a:chExt cx="384" cy="384"/>
            </a:xfrm>
          </p:grpSpPr>
          <p:sp>
            <p:nvSpPr>
              <p:cNvPr id="285" name="Rectangle 63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86" name="Text Box 63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67" name="Group 640"/>
            <p:cNvGrpSpPr>
              <a:grpSpLocks/>
            </p:cNvGrpSpPr>
            <p:nvPr/>
          </p:nvGrpSpPr>
          <p:grpSpPr bwMode="auto">
            <a:xfrm>
              <a:off x="3648" y="2640"/>
              <a:ext cx="384" cy="384"/>
              <a:chOff x="3216" y="2544"/>
              <a:chExt cx="384" cy="384"/>
            </a:xfrm>
          </p:grpSpPr>
          <p:sp>
            <p:nvSpPr>
              <p:cNvPr id="283" name="Rectangle 641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84" name="Text Box 642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68" name="Group 643"/>
            <p:cNvGrpSpPr>
              <a:grpSpLocks/>
            </p:cNvGrpSpPr>
            <p:nvPr/>
          </p:nvGrpSpPr>
          <p:grpSpPr bwMode="auto">
            <a:xfrm>
              <a:off x="4032" y="2640"/>
              <a:ext cx="384" cy="384"/>
              <a:chOff x="1488" y="3552"/>
              <a:chExt cx="384" cy="384"/>
            </a:xfrm>
          </p:grpSpPr>
          <p:sp>
            <p:nvSpPr>
              <p:cNvPr id="281" name="Rectangle 64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82" name="Text Box 64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69" name="Group 646"/>
            <p:cNvGrpSpPr>
              <a:grpSpLocks/>
            </p:cNvGrpSpPr>
            <p:nvPr/>
          </p:nvGrpSpPr>
          <p:grpSpPr bwMode="auto">
            <a:xfrm>
              <a:off x="3648" y="2256"/>
              <a:ext cx="384" cy="384"/>
              <a:chOff x="1488" y="3552"/>
              <a:chExt cx="384" cy="384"/>
            </a:xfrm>
          </p:grpSpPr>
          <p:sp>
            <p:nvSpPr>
              <p:cNvPr id="279" name="Rectangle 64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80" name="Text Box 64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70" name="Group 652"/>
            <p:cNvGrpSpPr>
              <a:grpSpLocks/>
            </p:cNvGrpSpPr>
            <p:nvPr/>
          </p:nvGrpSpPr>
          <p:grpSpPr bwMode="auto">
            <a:xfrm>
              <a:off x="4032" y="2256"/>
              <a:ext cx="384" cy="384"/>
              <a:chOff x="1488" y="3552"/>
              <a:chExt cx="384" cy="384"/>
            </a:xfrm>
          </p:grpSpPr>
          <p:sp>
            <p:nvSpPr>
              <p:cNvPr id="277" name="Rectangle 65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78" name="Text Box 65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71" name="Group 667"/>
            <p:cNvGrpSpPr>
              <a:grpSpLocks/>
            </p:cNvGrpSpPr>
            <p:nvPr/>
          </p:nvGrpSpPr>
          <p:grpSpPr bwMode="auto">
            <a:xfrm>
              <a:off x="4032" y="3792"/>
              <a:ext cx="384" cy="384"/>
              <a:chOff x="3600" y="3312"/>
              <a:chExt cx="384" cy="384"/>
            </a:xfrm>
          </p:grpSpPr>
          <p:sp>
            <p:nvSpPr>
              <p:cNvPr id="275" name="Rectangle 668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76" name="Text Box 669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72" name="Group 670"/>
            <p:cNvGrpSpPr>
              <a:grpSpLocks/>
            </p:cNvGrpSpPr>
            <p:nvPr/>
          </p:nvGrpSpPr>
          <p:grpSpPr bwMode="auto">
            <a:xfrm>
              <a:off x="3648" y="3792"/>
              <a:ext cx="384" cy="384"/>
              <a:chOff x="1488" y="3552"/>
              <a:chExt cx="384" cy="384"/>
            </a:xfrm>
          </p:grpSpPr>
          <p:sp>
            <p:nvSpPr>
              <p:cNvPr id="273" name="Rectangle 67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74" name="Text Box 67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1" name="Group 681"/>
          <p:cNvGrpSpPr>
            <a:grpSpLocks/>
          </p:cNvGrpSpPr>
          <p:nvPr/>
        </p:nvGrpSpPr>
        <p:grpSpPr bwMode="auto">
          <a:xfrm>
            <a:off x="5791200" y="3581400"/>
            <a:ext cx="3048000" cy="3048000"/>
            <a:chOff x="3648" y="2256"/>
            <a:chExt cx="1920" cy="1920"/>
          </a:xfrm>
        </p:grpSpPr>
        <p:grpSp>
          <p:nvGrpSpPr>
            <p:cNvPr id="292" name="Group 604"/>
            <p:cNvGrpSpPr>
              <a:grpSpLocks/>
            </p:cNvGrpSpPr>
            <p:nvPr/>
          </p:nvGrpSpPr>
          <p:grpSpPr bwMode="auto">
            <a:xfrm>
              <a:off x="4800" y="3408"/>
              <a:ext cx="384" cy="384"/>
              <a:chOff x="1488" y="3552"/>
              <a:chExt cx="384" cy="384"/>
            </a:xfrm>
          </p:grpSpPr>
          <p:sp>
            <p:nvSpPr>
              <p:cNvPr id="326" name="Rectangle 60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27" name="Text Box 60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93" name="Group 607"/>
            <p:cNvGrpSpPr>
              <a:grpSpLocks/>
            </p:cNvGrpSpPr>
            <p:nvPr/>
          </p:nvGrpSpPr>
          <p:grpSpPr bwMode="auto">
            <a:xfrm>
              <a:off x="4032" y="3408"/>
              <a:ext cx="384" cy="384"/>
              <a:chOff x="3600" y="3312"/>
              <a:chExt cx="384" cy="384"/>
            </a:xfrm>
          </p:grpSpPr>
          <p:sp>
            <p:nvSpPr>
              <p:cNvPr id="324" name="Rectangle 608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25" name="Text Box 609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94" name="Group 610"/>
            <p:cNvGrpSpPr>
              <a:grpSpLocks/>
            </p:cNvGrpSpPr>
            <p:nvPr/>
          </p:nvGrpSpPr>
          <p:grpSpPr bwMode="auto">
            <a:xfrm>
              <a:off x="3648" y="3408"/>
              <a:ext cx="384" cy="384"/>
              <a:chOff x="1488" y="3552"/>
              <a:chExt cx="384" cy="384"/>
            </a:xfrm>
          </p:grpSpPr>
          <p:sp>
            <p:nvSpPr>
              <p:cNvPr id="322" name="Rectangle 61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23" name="Text Box 61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95" name="Group 613"/>
            <p:cNvGrpSpPr>
              <a:grpSpLocks/>
            </p:cNvGrpSpPr>
            <p:nvPr/>
          </p:nvGrpSpPr>
          <p:grpSpPr bwMode="auto">
            <a:xfrm>
              <a:off x="4416" y="2256"/>
              <a:ext cx="384" cy="384"/>
              <a:chOff x="3984" y="2160"/>
              <a:chExt cx="384" cy="384"/>
            </a:xfrm>
          </p:grpSpPr>
          <p:sp>
            <p:nvSpPr>
              <p:cNvPr id="320" name="Rectangle 614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21" name="Text Box 615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96" name="Group 622"/>
            <p:cNvGrpSpPr>
              <a:grpSpLocks/>
            </p:cNvGrpSpPr>
            <p:nvPr/>
          </p:nvGrpSpPr>
          <p:grpSpPr bwMode="auto">
            <a:xfrm>
              <a:off x="4800" y="3024"/>
              <a:ext cx="384" cy="384"/>
              <a:chOff x="4368" y="2928"/>
              <a:chExt cx="384" cy="384"/>
            </a:xfrm>
          </p:grpSpPr>
          <p:sp>
            <p:nvSpPr>
              <p:cNvPr id="318" name="Rectangle 623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19" name="Text Box 624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97" name="Group 625"/>
            <p:cNvGrpSpPr>
              <a:grpSpLocks/>
            </p:cNvGrpSpPr>
            <p:nvPr/>
          </p:nvGrpSpPr>
          <p:grpSpPr bwMode="auto">
            <a:xfrm>
              <a:off x="4416" y="2640"/>
              <a:ext cx="384" cy="384"/>
              <a:chOff x="1488" y="3552"/>
              <a:chExt cx="384" cy="384"/>
            </a:xfrm>
          </p:grpSpPr>
          <p:sp>
            <p:nvSpPr>
              <p:cNvPr id="316" name="Rectangle 62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17" name="Text Box 62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98" name="Group 634"/>
            <p:cNvGrpSpPr>
              <a:grpSpLocks/>
            </p:cNvGrpSpPr>
            <p:nvPr/>
          </p:nvGrpSpPr>
          <p:grpSpPr bwMode="auto">
            <a:xfrm>
              <a:off x="4416" y="3792"/>
              <a:ext cx="384" cy="384"/>
              <a:chOff x="1488" y="3552"/>
              <a:chExt cx="384" cy="384"/>
            </a:xfrm>
          </p:grpSpPr>
          <p:sp>
            <p:nvSpPr>
              <p:cNvPr id="314" name="Rectangle 63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15" name="Text Box 63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99" name="Group 649"/>
            <p:cNvGrpSpPr>
              <a:grpSpLocks/>
            </p:cNvGrpSpPr>
            <p:nvPr/>
          </p:nvGrpSpPr>
          <p:grpSpPr bwMode="auto">
            <a:xfrm>
              <a:off x="3648" y="3024"/>
              <a:ext cx="384" cy="384"/>
              <a:chOff x="1488" y="3552"/>
              <a:chExt cx="384" cy="384"/>
            </a:xfrm>
          </p:grpSpPr>
          <p:sp>
            <p:nvSpPr>
              <p:cNvPr id="312" name="Rectangle 65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13" name="Text Box 65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00" name="Group 655"/>
            <p:cNvGrpSpPr>
              <a:grpSpLocks/>
            </p:cNvGrpSpPr>
            <p:nvPr/>
          </p:nvGrpSpPr>
          <p:grpSpPr bwMode="auto">
            <a:xfrm>
              <a:off x="4032" y="3024"/>
              <a:ext cx="384" cy="384"/>
              <a:chOff x="1488" y="3552"/>
              <a:chExt cx="384" cy="384"/>
            </a:xfrm>
          </p:grpSpPr>
          <p:sp>
            <p:nvSpPr>
              <p:cNvPr id="310" name="Rectangle 65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11" name="Text Box 65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01" name="Group 658"/>
            <p:cNvGrpSpPr>
              <a:grpSpLocks/>
            </p:cNvGrpSpPr>
            <p:nvPr/>
          </p:nvGrpSpPr>
          <p:grpSpPr bwMode="auto">
            <a:xfrm>
              <a:off x="5184" y="2256"/>
              <a:ext cx="384" cy="384"/>
              <a:chOff x="1488" y="3552"/>
              <a:chExt cx="384" cy="384"/>
            </a:xfrm>
          </p:grpSpPr>
          <p:sp>
            <p:nvSpPr>
              <p:cNvPr id="308" name="Rectangle 65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09" name="Text Box 66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02" name="Group 664"/>
            <p:cNvGrpSpPr>
              <a:grpSpLocks/>
            </p:cNvGrpSpPr>
            <p:nvPr/>
          </p:nvGrpSpPr>
          <p:grpSpPr bwMode="auto">
            <a:xfrm>
              <a:off x="5184" y="2640"/>
              <a:ext cx="384" cy="384"/>
              <a:chOff x="1488" y="3552"/>
              <a:chExt cx="384" cy="384"/>
            </a:xfrm>
          </p:grpSpPr>
          <p:sp>
            <p:nvSpPr>
              <p:cNvPr id="306" name="Rectangle 66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07" name="Text Box 66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03" name="Group 673"/>
            <p:cNvGrpSpPr>
              <a:grpSpLocks/>
            </p:cNvGrpSpPr>
            <p:nvPr/>
          </p:nvGrpSpPr>
          <p:grpSpPr bwMode="auto">
            <a:xfrm>
              <a:off x="5184" y="3792"/>
              <a:ext cx="384" cy="384"/>
              <a:chOff x="1488" y="3552"/>
              <a:chExt cx="384" cy="384"/>
            </a:xfrm>
          </p:grpSpPr>
          <p:sp>
            <p:nvSpPr>
              <p:cNvPr id="304" name="Rectangle 67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DCDCDC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305" name="Text Box 67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8" name="Text Box 676"/>
          <p:cNvSpPr txBox="1">
            <a:spLocks noChangeArrowheads="1"/>
          </p:cNvSpPr>
          <p:nvPr/>
        </p:nvSpPr>
        <p:spPr bwMode="auto">
          <a:xfrm>
            <a:off x="4708525" y="6061075"/>
            <a:ext cx="750888" cy="4572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opt !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15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 autoUpdateAnimBg="0"/>
      <p:bldP spid="81" grpId="0" animBg="1" autoUpdateAnimBg="0"/>
      <p:bldP spid="328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8"/>
          <p:cNvSpPr txBox="1">
            <a:spLocks noChangeArrowheads="1"/>
          </p:cNvSpPr>
          <p:nvPr/>
        </p:nvSpPr>
        <p:spPr bwMode="auto">
          <a:xfrm>
            <a:off x="1981200" y="457200"/>
            <a:ext cx="716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Contoh 7.4</a:t>
            </a:r>
            <a:b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</a:br>
            <a: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Penugasan – Alokasi Optimal (1)</a:t>
            </a:r>
            <a:endParaRPr kumimoji="0" lang="en-GB" altLang="id-ID" sz="32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grpSp>
        <p:nvGrpSpPr>
          <p:cNvPr id="3" name="Group 478"/>
          <p:cNvGrpSpPr>
            <a:grpSpLocks/>
          </p:cNvGrpSpPr>
          <p:nvPr/>
        </p:nvGrpSpPr>
        <p:grpSpPr bwMode="auto">
          <a:xfrm>
            <a:off x="228600" y="2971800"/>
            <a:ext cx="3505200" cy="3581400"/>
            <a:chOff x="240" y="768"/>
            <a:chExt cx="2208" cy="2256"/>
          </a:xfrm>
        </p:grpSpPr>
        <p:grpSp>
          <p:nvGrpSpPr>
            <p:cNvPr id="4" name="Group 250"/>
            <p:cNvGrpSpPr>
              <a:grpSpLocks/>
            </p:cNvGrpSpPr>
            <p:nvPr/>
          </p:nvGrpSpPr>
          <p:grpSpPr bwMode="auto">
            <a:xfrm>
              <a:off x="1296" y="2256"/>
              <a:ext cx="384" cy="384"/>
              <a:chOff x="1488" y="3552"/>
              <a:chExt cx="384" cy="384"/>
            </a:xfrm>
          </p:grpSpPr>
          <p:sp>
            <p:nvSpPr>
              <p:cNvPr id="87" name="Rectangle 25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8" name="Text Box 25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253"/>
            <p:cNvGrpSpPr>
              <a:grpSpLocks/>
            </p:cNvGrpSpPr>
            <p:nvPr/>
          </p:nvGrpSpPr>
          <p:grpSpPr bwMode="auto">
            <a:xfrm>
              <a:off x="1296" y="1872"/>
              <a:ext cx="384" cy="384"/>
              <a:chOff x="1488" y="3552"/>
              <a:chExt cx="384" cy="384"/>
            </a:xfrm>
          </p:grpSpPr>
          <p:sp>
            <p:nvSpPr>
              <p:cNvPr id="85" name="Rectangle 25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6" name="Text Box 25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56"/>
            <p:cNvGrpSpPr>
              <a:grpSpLocks/>
            </p:cNvGrpSpPr>
            <p:nvPr/>
          </p:nvGrpSpPr>
          <p:grpSpPr bwMode="auto">
            <a:xfrm>
              <a:off x="2064" y="2256"/>
              <a:ext cx="384" cy="384"/>
              <a:chOff x="1488" y="3552"/>
              <a:chExt cx="384" cy="384"/>
            </a:xfrm>
          </p:grpSpPr>
          <p:sp>
            <p:nvSpPr>
              <p:cNvPr id="83" name="Rectangle 25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 Box 25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259"/>
            <p:cNvGrpSpPr>
              <a:grpSpLocks/>
            </p:cNvGrpSpPr>
            <p:nvPr/>
          </p:nvGrpSpPr>
          <p:grpSpPr bwMode="auto">
            <a:xfrm>
              <a:off x="2064" y="1872"/>
              <a:ext cx="384" cy="384"/>
              <a:chOff x="4368" y="2928"/>
              <a:chExt cx="384" cy="384"/>
            </a:xfrm>
          </p:grpSpPr>
          <p:sp>
            <p:nvSpPr>
              <p:cNvPr id="81" name="Rectangle 260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2" name="Text Box 261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263"/>
            <p:cNvGrpSpPr>
              <a:grpSpLocks/>
            </p:cNvGrpSpPr>
            <p:nvPr/>
          </p:nvGrpSpPr>
          <p:grpSpPr bwMode="auto">
            <a:xfrm>
              <a:off x="1680" y="1104"/>
              <a:ext cx="384" cy="384"/>
              <a:chOff x="1488" y="3552"/>
              <a:chExt cx="384" cy="384"/>
            </a:xfrm>
          </p:grpSpPr>
          <p:sp>
            <p:nvSpPr>
              <p:cNvPr id="79" name="Rectangle 26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0" name="Text Box 26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266"/>
            <p:cNvGrpSpPr>
              <a:grpSpLocks/>
            </p:cNvGrpSpPr>
            <p:nvPr/>
          </p:nvGrpSpPr>
          <p:grpSpPr bwMode="auto">
            <a:xfrm>
              <a:off x="1680" y="1488"/>
              <a:ext cx="384" cy="384"/>
              <a:chOff x="1488" y="3552"/>
              <a:chExt cx="384" cy="384"/>
            </a:xfrm>
          </p:grpSpPr>
          <p:sp>
            <p:nvSpPr>
              <p:cNvPr id="77" name="Rectangle 26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8" name="Text Box 26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269"/>
            <p:cNvGrpSpPr>
              <a:grpSpLocks/>
            </p:cNvGrpSpPr>
            <p:nvPr/>
          </p:nvGrpSpPr>
          <p:grpSpPr bwMode="auto">
            <a:xfrm>
              <a:off x="1680" y="2640"/>
              <a:ext cx="384" cy="384"/>
              <a:chOff x="1488" y="3552"/>
              <a:chExt cx="384" cy="384"/>
            </a:xfrm>
          </p:grpSpPr>
          <p:sp>
            <p:nvSpPr>
              <p:cNvPr id="75" name="Rectangle 27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6" name="Text Box 27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272"/>
            <p:cNvGrpSpPr>
              <a:grpSpLocks/>
            </p:cNvGrpSpPr>
            <p:nvPr/>
          </p:nvGrpSpPr>
          <p:grpSpPr bwMode="auto">
            <a:xfrm>
              <a:off x="528" y="1488"/>
              <a:ext cx="384" cy="384"/>
              <a:chOff x="3216" y="2544"/>
              <a:chExt cx="384" cy="384"/>
            </a:xfrm>
          </p:grpSpPr>
          <p:sp>
            <p:nvSpPr>
              <p:cNvPr id="73" name="Rectangle 273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4" name="Text Box 274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275"/>
            <p:cNvGrpSpPr>
              <a:grpSpLocks/>
            </p:cNvGrpSpPr>
            <p:nvPr/>
          </p:nvGrpSpPr>
          <p:grpSpPr bwMode="auto">
            <a:xfrm>
              <a:off x="912" y="1488"/>
              <a:ext cx="384" cy="384"/>
              <a:chOff x="1488" y="3552"/>
              <a:chExt cx="384" cy="384"/>
            </a:xfrm>
          </p:grpSpPr>
          <p:sp>
            <p:nvSpPr>
              <p:cNvPr id="71" name="Rectangle 27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2" name="Text Box 27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278"/>
            <p:cNvGrpSpPr>
              <a:grpSpLocks/>
            </p:cNvGrpSpPr>
            <p:nvPr/>
          </p:nvGrpSpPr>
          <p:grpSpPr bwMode="auto">
            <a:xfrm>
              <a:off x="528" y="1104"/>
              <a:ext cx="384" cy="384"/>
              <a:chOff x="1488" y="3552"/>
              <a:chExt cx="384" cy="384"/>
            </a:xfrm>
          </p:grpSpPr>
          <p:sp>
            <p:nvSpPr>
              <p:cNvPr id="69" name="Rectangle 27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0" name="Text Box 28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281"/>
            <p:cNvGrpSpPr>
              <a:grpSpLocks/>
            </p:cNvGrpSpPr>
            <p:nvPr/>
          </p:nvGrpSpPr>
          <p:grpSpPr bwMode="auto">
            <a:xfrm>
              <a:off x="912" y="1104"/>
              <a:ext cx="384" cy="384"/>
              <a:chOff x="1488" y="3552"/>
              <a:chExt cx="384" cy="384"/>
            </a:xfrm>
          </p:grpSpPr>
          <p:sp>
            <p:nvSpPr>
              <p:cNvPr id="67" name="Rectangle 28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8" name="Text Box 28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284"/>
            <p:cNvGrpSpPr>
              <a:grpSpLocks/>
            </p:cNvGrpSpPr>
            <p:nvPr/>
          </p:nvGrpSpPr>
          <p:grpSpPr bwMode="auto">
            <a:xfrm>
              <a:off x="912" y="2640"/>
              <a:ext cx="384" cy="384"/>
              <a:chOff x="3600" y="3312"/>
              <a:chExt cx="384" cy="384"/>
            </a:xfrm>
          </p:grpSpPr>
          <p:sp>
            <p:nvSpPr>
              <p:cNvPr id="65" name="Rectangle 285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6" name="Text Box 286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287"/>
            <p:cNvGrpSpPr>
              <a:grpSpLocks/>
            </p:cNvGrpSpPr>
            <p:nvPr/>
          </p:nvGrpSpPr>
          <p:grpSpPr bwMode="auto">
            <a:xfrm>
              <a:off x="528" y="2640"/>
              <a:ext cx="384" cy="384"/>
              <a:chOff x="1488" y="3552"/>
              <a:chExt cx="384" cy="384"/>
            </a:xfrm>
          </p:grpSpPr>
          <p:sp>
            <p:nvSpPr>
              <p:cNvPr id="63" name="Rectangle 28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4" name="Text Box 28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291"/>
            <p:cNvGrpSpPr>
              <a:grpSpLocks/>
            </p:cNvGrpSpPr>
            <p:nvPr/>
          </p:nvGrpSpPr>
          <p:grpSpPr bwMode="auto">
            <a:xfrm>
              <a:off x="1680" y="2256"/>
              <a:ext cx="384" cy="384"/>
              <a:chOff x="1488" y="3552"/>
              <a:chExt cx="384" cy="384"/>
            </a:xfrm>
          </p:grpSpPr>
          <p:sp>
            <p:nvSpPr>
              <p:cNvPr id="61" name="Rectangle 29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2" name="Text Box 29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294"/>
            <p:cNvGrpSpPr>
              <a:grpSpLocks/>
            </p:cNvGrpSpPr>
            <p:nvPr/>
          </p:nvGrpSpPr>
          <p:grpSpPr bwMode="auto">
            <a:xfrm>
              <a:off x="912" y="2256"/>
              <a:ext cx="384" cy="384"/>
              <a:chOff x="3600" y="3312"/>
              <a:chExt cx="384" cy="384"/>
            </a:xfrm>
          </p:grpSpPr>
          <p:sp>
            <p:nvSpPr>
              <p:cNvPr id="59" name="Rectangle 295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0" name="Text Box 296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297"/>
            <p:cNvGrpSpPr>
              <a:grpSpLocks/>
            </p:cNvGrpSpPr>
            <p:nvPr/>
          </p:nvGrpSpPr>
          <p:grpSpPr bwMode="auto">
            <a:xfrm>
              <a:off x="528" y="2256"/>
              <a:ext cx="384" cy="384"/>
              <a:chOff x="1488" y="3552"/>
              <a:chExt cx="384" cy="384"/>
            </a:xfrm>
          </p:grpSpPr>
          <p:sp>
            <p:nvSpPr>
              <p:cNvPr id="57" name="Rectangle 29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8" name="Text Box 29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300"/>
            <p:cNvGrpSpPr>
              <a:grpSpLocks/>
            </p:cNvGrpSpPr>
            <p:nvPr/>
          </p:nvGrpSpPr>
          <p:grpSpPr bwMode="auto">
            <a:xfrm>
              <a:off x="1296" y="1104"/>
              <a:ext cx="384" cy="384"/>
              <a:chOff x="3984" y="2160"/>
              <a:chExt cx="384" cy="384"/>
            </a:xfrm>
          </p:grpSpPr>
          <p:sp>
            <p:nvSpPr>
              <p:cNvPr id="55" name="Rectangle 301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6" name="Text Box 302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303"/>
            <p:cNvGrpSpPr>
              <a:grpSpLocks/>
            </p:cNvGrpSpPr>
            <p:nvPr/>
          </p:nvGrpSpPr>
          <p:grpSpPr bwMode="auto">
            <a:xfrm>
              <a:off x="1680" y="1872"/>
              <a:ext cx="384" cy="384"/>
              <a:chOff x="4368" y="2928"/>
              <a:chExt cx="384" cy="384"/>
            </a:xfrm>
          </p:grpSpPr>
          <p:sp>
            <p:nvSpPr>
              <p:cNvPr id="53" name="Rectangle 304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4" name="Text Box 305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306"/>
            <p:cNvGrpSpPr>
              <a:grpSpLocks/>
            </p:cNvGrpSpPr>
            <p:nvPr/>
          </p:nvGrpSpPr>
          <p:grpSpPr bwMode="auto">
            <a:xfrm>
              <a:off x="1296" y="1488"/>
              <a:ext cx="384" cy="384"/>
              <a:chOff x="1488" y="3552"/>
              <a:chExt cx="384" cy="384"/>
            </a:xfrm>
          </p:grpSpPr>
          <p:sp>
            <p:nvSpPr>
              <p:cNvPr id="51" name="Rectangle 30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2" name="Text Box 30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309"/>
            <p:cNvGrpSpPr>
              <a:grpSpLocks/>
            </p:cNvGrpSpPr>
            <p:nvPr/>
          </p:nvGrpSpPr>
          <p:grpSpPr bwMode="auto">
            <a:xfrm>
              <a:off x="1296" y="2640"/>
              <a:ext cx="384" cy="384"/>
              <a:chOff x="1488" y="3552"/>
              <a:chExt cx="384" cy="384"/>
            </a:xfrm>
          </p:grpSpPr>
          <p:sp>
            <p:nvSpPr>
              <p:cNvPr id="49" name="Rectangle 31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0" name="Text Box 31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312"/>
            <p:cNvGrpSpPr>
              <a:grpSpLocks/>
            </p:cNvGrpSpPr>
            <p:nvPr/>
          </p:nvGrpSpPr>
          <p:grpSpPr bwMode="auto">
            <a:xfrm>
              <a:off x="528" y="1872"/>
              <a:ext cx="384" cy="384"/>
              <a:chOff x="1488" y="3552"/>
              <a:chExt cx="384" cy="384"/>
            </a:xfrm>
          </p:grpSpPr>
          <p:sp>
            <p:nvSpPr>
              <p:cNvPr id="47" name="Rectangle 31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8" name="Text Box 31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315"/>
            <p:cNvGrpSpPr>
              <a:grpSpLocks/>
            </p:cNvGrpSpPr>
            <p:nvPr/>
          </p:nvGrpSpPr>
          <p:grpSpPr bwMode="auto">
            <a:xfrm>
              <a:off x="912" y="1872"/>
              <a:ext cx="384" cy="384"/>
              <a:chOff x="1488" y="3552"/>
              <a:chExt cx="384" cy="384"/>
            </a:xfrm>
          </p:grpSpPr>
          <p:sp>
            <p:nvSpPr>
              <p:cNvPr id="45" name="Rectangle 31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6" name="Text Box 31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318"/>
            <p:cNvGrpSpPr>
              <a:grpSpLocks/>
            </p:cNvGrpSpPr>
            <p:nvPr/>
          </p:nvGrpSpPr>
          <p:grpSpPr bwMode="auto">
            <a:xfrm>
              <a:off x="2064" y="1104"/>
              <a:ext cx="384" cy="384"/>
              <a:chOff x="1488" y="3552"/>
              <a:chExt cx="384" cy="384"/>
            </a:xfrm>
          </p:grpSpPr>
          <p:sp>
            <p:nvSpPr>
              <p:cNvPr id="43" name="Rectangle 31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4" name="Text Box 32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321"/>
            <p:cNvGrpSpPr>
              <a:grpSpLocks/>
            </p:cNvGrpSpPr>
            <p:nvPr/>
          </p:nvGrpSpPr>
          <p:grpSpPr bwMode="auto">
            <a:xfrm>
              <a:off x="2064" y="1488"/>
              <a:ext cx="384" cy="384"/>
              <a:chOff x="1488" y="3552"/>
              <a:chExt cx="384" cy="384"/>
            </a:xfrm>
          </p:grpSpPr>
          <p:sp>
            <p:nvSpPr>
              <p:cNvPr id="41" name="Rectangle 32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2" name="Text Box 32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324"/>
            <p:cNvGrpSpPr>
              <a:grpSpLocks/>
            </p:cNvGrpSpPr>
            <p:nvPr/>
          </p:nvGrpSpPr>
          <p:grpSpPr bwMode="auto">
            <a:xfrm>
              <a:off x="2064" y="2640"/>
              <a:ext cx="384" cy="384"/>
              <a:chOff x="1488" y="3552"/>
              <a:chExt cx="384" cy="384"/>
            </a:xfrm>
          </p:grpSpPr>
          <p:sp>
            <p:nvSpPr>
              <p:cNvPr id="39" name="Rectangle 32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5EBC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40" name="Text Box 32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5E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9" name="Text Box 393"/>
            <p:cNvSpPr txBox="1">
              <a:spLocks noChangeArrowheads="1"/>
            </p:cNvSpPr>
            <p:nvPr/>
          </p:nvSpPr>
          <p:spPr bwMode="auto">
            <a:xfrm>
              <a:off x="576" y="76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0" name="Text Box 394"/>
            <p:cNvSpPr txBox="1">
              <a:spLocks noChangeArrowheads="1"/>
            </p:cNvSpPr>
            <p:nvPr/>
          </p:nvSpPr>
          <p:spPr bwMode="auto">
            <a:xfrm>
              <a:off x="960" y="76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1" name="Text Box 395"/>
            <p:cNvSpPr txBox="1">
              <a:spLocks noChangeArrowheads="1"/>
            </p:cNvSpPr>
            <p:nvPr/>
          </p:nvSpPr>
          <p:spPr bwMode="auto">
            <a:xfrm>
              <a:off x="1728" y="76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4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2" name="Text Box 396"/>
            <p:cNvSpPr txBox="1">
              <a:spLocks noChangeArrowheads="1"/>
            </p:cNvSpPr>
            <p:nvPr/>
          </p:nvSpPr>
          <p:spPr bwMode="auto">
            <a:xfrm>
              <a:off x="1344" y="76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3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3" name="Text Box 397"/>
            <p:cNvSpPr txBox="1">
              <a:spLocks noChangeArrowheads="1"/>
            </p:cNvSpPr>
            <p:nvPr/>
          </p:nvSpPr>
          <p:spPr bwMode="auto">
            <a:xfrm>
              <a:off x="240" y="105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4" name="Text Box 398"/>
            <p:cNvSpPr txBox="1">
              <a:spLocks noChangeArrowheads="1"/>
            </p:cNvSpPr>
            <p:nvPr/>
          </p:nvSpPr>
          <p:spPr bwMode="auto">
            <a:xfrm>
              <a:off x="240" y="14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B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5" name="Text Box 399"/>
            <p:cNvSpPr txBox="1">
              <a:spLocks noChangeArrowheads="1"/>
            </p:cNvSpPr>
            <p:nvPr/>
          </p:nvSpPr>
          <p:spPr bwMode="auto">
            <a:xfrm>
              <a:off x="240" y="182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6" name="Text Box 400"/>
            <p:cNvSpPr txBox="1">
              <a:spLocks noChangeArrowheads="1"/>
            </p:cNvSpPr>
            <p:nvPr/>
          </p:nvSpPr>
          <p:spPr bwMode="auto">
            <a:xfrm>
              <a:off x="240" y="220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7" name="Text Box 476"/>
            <p:cNvSpPr txBox="1">
              <a:spLocks noChangeArrowheads="1"/>
            </p:cNvSpPr>
            <p:nvPr/>
          </p:nvSpPr>
          <p:spPr bwMode="auto">
            <a:xfrm>
              <a:off x="2112" y="768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5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38" name="Text Box 477"/>
            <p:cNvSpPr txBox="1">
              <a:spLocks noChangeArrowheads="1"/>
            </p:cNvSpPr>
            <p:nvPr/>
          </p:nvSpPr>
          <p:spPr bwMode="auto">
            <a:xfrm>
              <a:off x="240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E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89" name="Group 330"/>
          <p:cNvGrpSpPr>
            <a:grpSpLocks/>
          </p:cNvGrpSpPr>
          <p:nvPr/>
        </p:nvGrpSpPr>
        <p:grpSpPr bwMode="auto">
          <a:xfrm>
            <a:off x="2514600" y="4724400"/>
            <a:ext cx="609600" cy="609600"/>
            <a:chOff x="1488" y="3552"/>
            <a:chExt cx="384" cy="384"/>
          </a:xfrm>
        </p:grpSpPr>
        <p:sp>
          <p:nvSpPr>
            <p:cNvPr id="90" name="Rectangle 331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3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1" name="Text Box 332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92" name="Group 479"/>
          <p:cNvGrpSpPr>
            <a:grpSpLocks/>
          </p:cNvGrpSpPr>
          <p:nvPr/>
        </p:nvGrpSpPr>
        <p:grpSpPr bwMode="auto">
          <a:xfrm>
            <a:off x="1295400" y="5334000"/>
            <a:ext cx="609600" cy="609600"/>
            <a:chOff x="1488" y="3552"/>
            <a:chExt cx="384" cy="384"/>
          </a:xfrm>
        </p:grpSpPr>
        <p:sp>
          <p:nvSpPr>
            <p:cNvPr id="93" name="Rectangle 48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99FF3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4" name="Text Box 481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99F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95" name="Group 570"/>
          <p:cNvGrpSpPr>
            <a:grpSpLocks/>
          </p:cNvGrpSpPr>
          <p:nvPr/>
        </p:nvGrpSpPr>
        <p:grpSpPr bwMode="auto">
          <a:xfrm>
            <a:off x="1295400" y="3505200"/>
            <a:ext cx="1828800" cy="3048000"/>
            <a:chOff x="4080" y="1536"/>
            <a:chExt cx="1152" cy="1920"/>
          </a:xfrm>
        </p:grpSpPr>
        <p:grpSp>
          <p:nvGrpSpPr>
            <p:cNvPr id="96" name="Group 495"/>
            <p:cNvGrpSpPr>
              <a:grpSpLocks/>
            </p:cNvGrpSpPr>
            <p:nvPr/>
          </p:nvGrpSpPr>
          <p:grpSpPr bwMode="auto">
            <a:xfrm>
              <a:off x="4848" y="1536"/>
              <a:ext cx="384" cy="384"/>
              <a:chOff x="1488" y="3552"/>
              <a:chExt cx="384" cy="384"/>
            </a:xfrm>
          </p:grpSpPr>
          <p:sp>
            <p:nvSpPr>
              <p:cNvPr id="112" name="Rectangle 49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3" name="Text Box 49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7" name="Group 498"/>
            <p:cNvGrpSpPr>
              <a:grpSpLocks/>
            </p:cNvGrpSpPr>
            <p:nvPr/>
          </p:nvGrpSpPr>
          <p:grpSpPr bwMode="auto">
            <a:xfrm>
              <a:off x="4848" y="1920"/>
              <a:ext cx="384" cy="384"/>
              <a:chOff x="1488" y="3552"/>
              <a:chExt cx="384" cy="384"/>
            </a:xfrm>
          </p:grpSpPr>
          <p:sp>
            <p:nvSpPr>
              <p:cNvPr id="110" name="Rectangle 49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1" name="Text Box 50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8" name="Group 501"/>
            <p:cNvGrpSpPr>
              <a:grpSpLocks/>
            </p:cNvGrpSpPr>
            <p:nvPr/>
          </p:nvGrpSpPr>
          <p:grpSpPr bwMode="auto">
            <a:xfrm>
              <a:off x="4848" y="3072"/>
              <a:ext cx="384" cy="384"/>
              <a:chOff x="1488" y="3552"/>
              <a:chExt cx="384" cy="384"/>
            </a:xfrm>
          </p:grpSpPr>
          <p:sp>
            <p:nvSpPr>
              <p:cNvPr id="108" name="Rectangle 50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9" name="Text Box 50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507"/>
            <p:cNvGrpSpPr>
              <a:grpSpLocks/>
            </p:cNvGrpSpPr>
            <p:nvPr/>
          </p:nvGrpSpPr>
          <p:grpSpPr bwMode="auto">
            <a:xfrm>
              <a:off x="4080" y="1920"/>
              <a:ext cx="384" cy="384"/>
              <a:chOff x="1488" y="3552"/>
              <a:chExt cx="384" cy="384"/>
            </a:xfrm>
          </p:grpSpPr>
          <p:sp>
            <p:nvSpPr>
              <p:cNvPr id="106" name="Rectangle 50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7" name="Text Box 50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513"/>
            <p:cNvGrpSpPr>
              <a:grpSpLocks/>
            </p:cNvGrpSpPr>
            <p:nvPr/>
          </p:nvGrpSpPr>
          <p:grpSpPr bwMode="auto">
            <a:xfrm>
              <a:off x="4080" y="1536"/>
              <a:ext cx="384" cy="384"/>
              <a:chOff x="1488" y="3552"/>
              <a:chExt cx="384" cy="384"/>
            </a:xfrm>
          </p:grpSpPr>
          <p:sp>
            <p:nvSpPr>
              <p:cNvPr id="104" name="Rectangle 51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5" name="Text Box 51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516"/>
            <p:cNvGrpSpPr>
              <a:grpSpLocks/>
            </p:cNvGrpSpPr>
            <p:nvPr/>
          </p:nvGrpSpPr>
          <p:grpSpPr bwMode="auto">
            <a:xfrm>
              <a:off x="4080" y="3072"/>
              <a:ext cx="384" cy="384"/>
              <a:chOff x="3600" y="3312"/>
              <a:chExt cx="384" cy="384"/>
            </a:xfrm>
          </p:grpSpPr>
          <p:sp>
            <p:nvSpPr>
              <p:cNvPr id="102" name="Rectangle 517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3" name="Text Box 518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4" name="Group 569"/>
          <p:cNvGrpSpPr>
            <a:grpSpLocks/>
          </p:cNvGrpSpPr>
          <p:nvPr/>
        </p:nvGrpSpPr>
        <p:grpSpPr bwMode="auto">
          <a:xfrm>
            <a:off x="685800" y="4724400"/>
            <a:ext cx="3048000" cy="1219200"/>
            <a:chOff x="3696" y="2304"/>
            <a:chExt cx="1920" cy="768"/>
          </a:xfrm>
        </p:grpSpPr>
        <p:grpSp>
          <p:nvGrpSpPr>
            <p:cNvPr id="115" name="Group 483"/>
            <p:cNvGrpSpPr>
              <a:grpSpLocks/>
            </p:cNvGrpSpPr>
            <p:nvPr/>
          </p:nvGrpSpPr>
          <p:grpSpPr bwMode="auto">
            <a:xfrm>
              <a:off x="4464" y="2688"/>
              <a:ext cx="384" cy="384"/>
              <a:chOff x="1488" y="3552"/>
              <a:chExt cx="384" cy="384"/>
            </a:xfrm>
          </p:grpSpPr>
          <p:sp>
            <p:nvSpPr>
              <p:cNvPr id="137" name="Rectangle 48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8" name="Text Box 48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6" name="Group 486"/>
            <p:cNvGrpSpPr>
              <a:grpSpLocks/>
            </p:cNvGrpSpPr>
            <p:nvPr/>
          </p:nvGrpSpPr>
          <p:grpSpPr bwMode="auto">
            <a:xfrm>
              <a:off x="4464" y="2304"/>
              <a:ext cx="384" cy="384"/>
              <a:chOff x="1488" y="3552"/>
              <a:chExt cx="384" cy="384"/>
            </a:xfrm>
          </p:grpSpPr>
          <p:sp>
            <p:nvSpPr>
              <p:cNvPr id="135" name="Rectangle 48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6" name="Text Box 48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489"/>
            <p:cNvGrpSpPr>
              <a:grpSpLocks/>
            </p:cNvGrpSpPr>
            <p:nvPr/>
          </p:nvGrpSpPr>
          <p:grpSpPr bwMode="auto">
            <a:xfrm>
              <a:off x="5232" y="2688"/>
              <a:ext cx="384" cy="384"/>
              <a:chOff x="1488" y="3552"/>
              <a:chExt cx="384" cy="384"/>
            </a:xfrm>
          </p:grpSpPr>
          <p:sp>
            <p:nvSpPr>
              <p:cNvPr id="133" name="Rectangle 49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4" name="Text Box 49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8" name="Group 492"/>
            <p:cNvGrpSpPr>
              <a:grpSpLocks/>
            </p:cNvGrpSpPr>
            <p:nvPr/>
          </p:nvGrpSpPr>
          <p:grpSpPr bwMode="auto">
            <a:xfrm>
              <a:off x="5232" y="2304"/>
              <a:ext cx="384" cy="384"/>
              <a:chOff x="4368" y="2928"/>
              <a:chExt cx="384" cy="384"/>
            </a:xfrm>
          </p:grpSpPr>
          <p:sp>
            <p:nvSpPr>
              <p:cNvPr id="131" name="Rectangle 493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2" name="Text Box 494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9" name="Group 522"/>
            <p:cNvGrpSpPr>
              <a:grpSpLocks/>
            </p:cNvGrpSpPr>
            <p:nvPr/>
          </p:nvGrpSpPr>
          <p:grpSpPr bwMode="auto">
            <a:xfrm>
              <a:off x="4848" y="2688"/>
              <a:ext cx="384" cy="384"/>
              <a:chOff x="1488" y="3552"/>
              <a:chExt cx="384" cy="384"/>
            </a:xfrm>
          </p:grpSpPr>
          <p:sp>
            <p:nvSpPr>
              <p:cNvPr id="129" name="Rectangle 52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0" name="Text Box 52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528"/>
            <p:cNvGrpSpPr>
              <a:grpSpLocks/>
            </p:cNvGrpSpPr>
            <p:nvPr/>
          </p:nvGrpSpPr>
          <p:grpSpPr bwMode="auto">
            <a:xfrm>
              <a:off x="3696" y="2688"/>
              <a:ext cx="384" cy="384"/>
              <a:chOff x="1488" y="3552"/>
              <a:chExt cx="384" cy="384"/>
            </a:xfrm>
          </p:grpSpPr>
          <p:sp>
            <p:nvSpPr>
              <p:cNvPr id="127" name="Rectangle 52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8" name="Text Box 53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1" name="Group 543"/>
            <p:cNvGrpSpPr>
              <a:grpSpLocks/>
            </p:cNvGrpSpPr>
            <p:nvPr/>
          </p:nvGrpSpPr>
          <p:grpSpPr bwMode="auto">
            <a:xfrm>
              <a:off x="3696" y="2304"/>
              <a:ext cx="384" cy="384"/>
              <a:chOff x="1488" y="3552"/>
              <a:chExt cx="384" cy="384"/>
            </a:xfrm>
          </p:grpSpPr>
          <p:sp>
            <p:nvSpPr>
              <p:cNvPr id="125" name="Rectangle 54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6" name="Text Box 54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2" name="Group 546"/>
            <p:cNvGrpSpPr>
              <a:grpSpLocks/>
            </p:cNvGrpSpPr>
            <p:nvPr/>
          </p:nvGrpSpPr>
          <p:grpSpPr bwMode="auto">
            <a:xfrm>
              <a:off x="4080" y="2304"/>
              <a:ext cx="384" cy="384"/>
              <a:chOff x="1488" y="3552"/>
              <a:chExt cx="384" cy="384"/>
            </a:xfrm>
          </p:grpSpPr>
          <p:sp>
            <p:nvSpPr>
              <p:cNvPr id="123" name="Rectangle 54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4" name="Text Box 54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9" name="Text Box 571"/>
          <p:cNvSpPr txBox="1">
            <a:spLocks noChangeArrowheads="1"/>
          </p:cNvSpPr>
          <p:nvPr/>
        </p:nvSpPr>
        <p:spPr bwMode="auto">
          <a:xfrm>
            <a:off x="3194050" y="1887538"/>
            <a:ext cx="1073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C-4 (4)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40" name="Text Box 572"/>
          <p:cNvSpPr txBox="1">
            <a:spLocks noChangeArrowheads="1"/>
          </p:cNvSpPr>
          <p:nvPr/>
        </p:nvSpPr>
        <p:spPr bwMode="auto">
          <a:xfrm>
            <a:off x="4329113" y="1887538"/>
            <a:ext cx="1090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D-2 (6)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41" name="Text Box 573"/>
          <p:cNvSpPr txBox="1">
            <a:spLocks noChangeArrowheads="1"/>
          </p:cNvSpPr>
          <p:nvPr/>
        </p:nvSpPr>
        <p:spPr bwMode="auto">
          <a:xfrm>
            <a:off x="5572125" y="2362200"/>
            <a:ext cx="1090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A-5 (7)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42" name="Text Box 574"/>
          <p:cNvSpPr txBox="1">
            <a:spLocks noChangeArrowheads="1"/>
          </p:cNvSpPr>
          <p:nvPr/>
        </p:nvSpPr>
        <p:spPr bwMode="auto">
          <a:xfrm>
            <a:off x="5572125" y="1524000"/>
            <a:ext cx="1243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A-1 (10)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143" name="Group 776"/>
          <p:cNvGrpSpPr>
            <a:grpSpLocks/>
          </p:cNvGrpSpPr>
          <p:nvPr/>
        </p:nvGrpSpPr>
        <p:grpSpPr bwMode="auto">
          <a:xfrm>
            <a:off x="5419725" y="1828800"/>
            <a:ext cx="152400" cy="685800"/>
            <a:chOff x="2400" y="3456"/>
            <a:chExt cx="96" cy="432"/>
          </a:xfrm>
        </p:grpSpPr>
        <p:sp>
          <p:nvSpPr>
            <p:cNvPr id="144" name="Line 774"/>
            <p:cNvSpPr>
              <a:spLocks noChangeShapeType="1"/>
            </p:cNvSpPr>
            <p:nvPr/>
          </p:nvSpPr>
          <p:spPr bwMode="auto">
            <a:xfrm flipV="1">
              <a:off x="2400" y="3456"/>
              <a:ext cx="96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45" name="Line 775"/>
            <p:cNvSpPr>
              <a:spLocks noChangeShapeType="1"/>
            </p:cNvSpPr>
            <p:nvPr/>
          </p:nvSpPr>
          <p:spPr bwMode="auto">
            <a:xfrm flipH="1" flipV="1">
              <a:off x="2400" y="3696"/>
              <a:ext cx="96" cy="1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46" name="Group 272"/>
          <p:cNvGrpSpPr>
            <a:grpSpLocks/>
          </p:cNvGrpSpPr>
          <p:nvPr/>
        </p:nvGrpSpPr>
        <p:grpSpPr bwMode="auto">
          <a:xfrm>
            <a:off x="152400" y="381000"/>
            <a:ext cx="2514600" cy="2590800"/>
            <a:chOff x="381000" y="381000"/>
            <a:chExt cx="2514600" cy="2590800"/>
          </a:xfrm>
        </p:grpSpPr>
        <p:sp>
          <p:nvSpPr>
            <p:cNvPr id="147" name="Rectangle 271"/>
            <p:cNvSpPr>
              <a:spLocks noChangeArrowheads="1"/>
            </p:cNvSpPr>
            <p:nvPr/>
          </p:nvSpPr>
          <p:spPr bwMode="auto">
            <a:xfrm>
              <a:off x="381000" y="381000"/>
              <a:ext cx="2514600" cy="25908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148" name="Group 437"/>
            <p:cNvGrpSpPr>
              <a:grpSpLocks/>
            </p:cNvGrpSpPr>
            <p:nvPr/>
          </p:nvGrpSpPr>
          <p:grpSpPr bwMode="auto">
            <a:xfrm>
              <a:off x="457200" y="381000"/>
              <a:ext cx="2286000" cy="2438400"/>
              <a:chOff x="381000" y="228600"/>
              <a:chExt cx="2286000" cy="2438400"/>
            </a:xfrm>
          </p:grpSpPr>
          <p:grpSp>
            <p:nvGrpSpPr>
              <p:cNvPr id="149" name="Group 319"/>
              <p:cNvGrpSpPr>
                <a:grpSpLocks/>
              </p:cNvGrpSpPr>
              <p:nvPr/>
            </p:nvGrpSpPr>
            <p:grpSpPr bwMode="auto">
              <a:xfrm>
                <a:off x="381000" y="533400"/>
                <a:ext cx="2286000" cy="2133600"/>
                <a:chOff x="3072" y="1584"/>
                <a:chExt cx="2208" cy="2208"/>
              </a:xfrm>
            </p:grpSpPr>
            <p:sp>
              <p:nvSpPr>
                <p:cNvPr id="151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3408" y="1584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16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3792" y="1584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16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Text Box 104"/>
                <p:cNvSpPr txBox="1">
                  <a:spLocks noChangeArrowheads="1"/>
                </p:cNvSpPr>
                <p:nvPr/>
              </p:nvSpPr>
              <p:spPr bwMode="auto">
                <a:xfrm>
                  <a:off x="4560" y="1584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4</a:t>
                  </a:r>
                  <a:endParaRPr kumimoji="0" lang="en-GB" altLang="id-ID" sz="16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4176" y="1584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16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3072" y="1872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A</a:t>
                  </a:r>
                  <a:endParaRPr kumimoji="0" lang="en-GB" altLang="id-ID" sz="16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Text Box 107"/>
                <p:cNvSpPr txBox="1">
                  <a:spLocks noChangeArrowheads="1"/>
                </p:cNvSpPr>
                <p:nvPr/>
              </p:nvSpPr>
              <p:spPr bwMode="auto">
                <a:xfrm>
                  <a:off x="3072" y="2256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B</a:t>
                  </a:r>
                  <a:endParaRPr kumimoji="0" lang="en-GB" altLang="id-ID" sz="16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Text Box 108"/>
                <p:cNvSpPr txBox="1">
                  <a:spLocks noChangeArrowheads="1"/>
                </p:cNvSpPr>
                <p:nvPr/>
              </p:nvSpPr>
              <p:spPr bwMode="auto">
                <a:xfrm>
                  <a:off x="3072" y="2640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C</a:t>
                  </a:r>
                  <a:endParaRPr kumimoji="0" lang="en-GB" altLang="id-ID" sz="16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3072" y="3024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D</a:t>
                  </a:r>
                  <a:endParaRPr kumimoji="0" lang="en-GB" altLang="id-ID" sz="16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9" name="Group 161"/>
                <p:cNvGrpSpPr>
                  <a:grpSpLocks/>
                </p:cNvGrpSpPr>
                <p:nvPr/>
              </p:nvGrpSpPr>
              <p:grpSpPr bwMode="auto">
                <a:xfrm>
                  <a:off x="3360" y="2256"/>
                  <a:ext cx="384" cy="384"/>
                  <a:chOff x="3216" y="2544"/>
                  <a:chExt cx="384" cy="384"/>
                </a:xfrm>
              </p:grpSpPr>
              <p:sp>
                <p:nvSpPr>
                  <p:cNvPr id="234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2544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Text Box 1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02" y="2592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8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0" name="Group 164"/>
                <p:cNvGrpSpPr>
                  <a:grpSpLocks/>
                </p:cNvGrpSpPr>
                <p:nvPr/>
              </p:nvGrpSpPr>
              <p:grpSpPr bwMode="auto">
                <a:xfrm>
                  <a:off x="3744" y="3024"/>
                  <a:ext cx="384" cy="384"/>
                  <a:chOff x="3600" y="3312"/>
                  <a:chExt cx="384" cy="384"/>
                </a:xfrm>
              </p:grpSpPr>
              <p:sp>
                <p:nvSpPr>
                  <p:cNvPr id="232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331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86" y="336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6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1" name="Group 117"/>
                <p:cNvGrpSpPr>
                  <a:grpSpLocks/>
                </p:cNvGrpSpPr>
                <p:nvPr/>
              </p:nvGrpSpPr>
              <p:grpSpPr bwMode="auto">
                <a:xfrm>
                  <a:off x="3360" y="3024"/>
                  <a:ext cx="384" cy="384"/>
                  <a:chOff x="1488" y="3552"/>
                  <a:chExt cx="384" cy="384"/>
                </a:xfrm>
              </p:grpSpPr>
              <p:sp>
                <p:nvSpPr>
                  <p:cNvPr id="23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1" name="Text Box 1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7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2" name="Group 120"/>
                <p:cNvGrpSpPr>
                  <a:grpSpLocks/>
                </p:cNvGrpSpPr>
                <p:nvPr/>
              </p:nvGrpSpPr>
              <p:grpSpPr bwMode="auto">
                <a:xfrm>
                  <a:off x="3744" y="2256"/>
                  <a:ext cx="384" cy="384"/>
                  <a:chOff x="1488" y="3552"/>
                  <a:chExt cx="384" cy="384"/>
                </a:xfrm>
              </p:grpSpPr>
              <p:sp>
                <p:nvSpPr>
                  <p:cNvPr id="228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9" name="Text Box 1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8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3" name="Group 162"/>
                <p:cNvGrpSpPr>
                  <a:grpSpLocks/>
                </p:cNvGrpSpPr>
                <p:nvPr/>
              </p:nvGrpSpPr>
              <p:grpSpPr bwMode="auto">
                <a:xfrm>
                  <a:off x="4128" y="1872"/>
                  <a:ext cx="384" cy="384"/>
                  <a:chOff x="3984" y="2160"/>
                  <a:chExt cx="384" cy="384"/>
                </a:xfrm>
              </p:grpSpPr>
              <p:sp>
                <p:nvSpPr>
                  <p:cNvPr id="22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3984" y="2160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7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70" y="2208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5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4" name="Group 127"/>
                <p:cNvGrpSpPr>
                  <a:grpSpLocks/>
                </p:cNvGrpSpPr>
                <p:nvPr/>
              </p:nvGrpSpPr>
              <p:grpSpPr bwMode="auto">
                <a:xfrm>
                  <a:off x="3360" y="1872"/>
                  <a:ext cx="384" cy="384"/>
                  <a:chOff x="1488" y="3552"/>
                  <a:chExt cx="384" cy="384"/>
                </a:xfrm>
              </p:grpSpPr>
              <p:sp>
                <p:nvSpPr>
                  <p:cNvPr id="224" name="Rectangle 128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26" y="3600"/>
                    <a:ext cx="246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10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5" name="Group 130"/>
                <p:cNvGrpSpPr>
                  <a:grpSpLocks/>
                </p:cNvGrpSpPr>
                <p:nvPr/>
              </p:nvGrpSpPr>
              <p:grpSpPr bwMode="auto">
                <a:xfrm>
                  <a:off x="3360" y="2640"/>
                  <a:ext cx="384" cy="384"/>
                  <a:chOff x="1488" y="3552"/>
                  <a:chExt cx="384" cy="384"/>
                </a:xfrm>
              </p:grpSpPr>
              <p:sp>
                <p:nvSpPr>
                  <p:cNvPr id="222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3" name="Text Box 13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9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6" name="Group 133"/>
                <p:cNvGrpSpPr>
                  <a:grpSpLocks/>
                </p:cNvGrpSpPr>
                <p:nvPr/>
              </p:nvGrpSpPr>
              <p:grpSpPr bwMode="auto">
                <a:xfrm>
                  <a:off x="3744" y="1872"/>
                  <a:ext cx="384" cy="384"/>
                  <a:chOff x="1488" y="3552"/>
                  <a:chExt cx="384" cy="384"/>
                </a:xfrm>
              </p:grpSpPr>
              <p:sp>
                <p:nvSpPr>
                  <p:cNvPr id="220" name="Rectangle 134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1" name="Text Box 1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26" y="3600"/>
                    <a:ext cx="246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10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7" name="Group 136"/>
                <p:cNvGrpSpPr>
                  <a:grpSpLocks/>
                </p:cNvGrpSpPr>
                <p:nvPr/>
              </p:nvGrpSpPr>
              <p:grpSpPr bwMode="auto">
                <a:xfrm>
                  <a:off x="3744" y="2640"/>
                  <a:ext cx="384" cy="384"/>
                  <a:chOff x="1488" y="3552"/>
                  <a:chExt cx="384" cy="384"/>
                </a:xfrm>
              </p:grpSpPr>
              <p:sp>
                <p:nvSpPr>
                  <p:cNvPr id="218" name="Rectangle 137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Text Box 1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9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8" name="Group 139"/>
                <p:cNvGrpSpPr>
                  <a:grpSpLocks/>
                </p:cNvGrpSpPr>
                <p:nvPr/>
              </p:nvGrpSpPr>
              <p:grpSpPr bwMode="auto">
                <a:xfrm>
                  <a:off x="4128" y="2640"/>
                  <a:ext cx="384" cy="384"/>
                  <a:chOff x="1488" y="3552"/>
                  <a:chExt cx="384" cy="384"/>
                </a:xfrm>
              </p:grpSpPr>
              <p:sp>
                <p:nvSpPr>
                  <p:cNvPr id="216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Text Box 14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3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69" name="Group 142"/>
                <p:cNvGrpSpPr>
                  <a:grpSpLocks/>
                </p:cNvGrpSpPr>
                <p:nvPr/>
              </p:nvGrpSpPr>
              <p:grpSpPr bwMode="auto">
                <a:xfrm>
                  <a:off x="4512" y="1872"/>
                  <a:ext cx="384" cy="384"/>
                  <a:chOff x="1488" y="3552"/>
                  <a:chExt cx="384" cy="384"/>
                </a:xfrm>
              </p:grpSpPr>
              <p:sp>
                <p:nvSpPr>
                  <p:cNvPr id="214" name="Rectangle 143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Text Box 1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6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0" name="Group 163"/>
                <p:cNvGrpSpPr>
                  <a:grpSpLocks/>
                </p:cNvGrpSpPr>
                <p:nvPr/>
              </p:nvGrpSpPr>
              <p:grpSpPr bwMode="auto">
                <a:xfrm>
                  <a:off x="4512" y="2640"/>
                  <a:ext cx="384" cy="384"/>
                  <a:chOff x="4368" y="2928"/>
                  <a:chExt cx="384" cy="384"/>
                </a:xfrm>
              </p:grpSpPr>
              <p:sp>
                <p:nvSpPr>
                  <p:cNvPr id="212" name="Rectangle 146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2928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3" name="Text Box 1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54" y="2976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4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1" name="Group 149"/>
                <p:cNvGrpSpPr>
                  <a:grpSpLocks/>
                </p:cNvGrpSpPr>
                <p:nvPr/>
              </p:nvGrpSpPr>
              <p:grpSpPr bwMode="auto">
                <a:xfrm>
                  <a:off x="4128" y="3024"/>
                  <a:ext cx="384" cy="384"/>
                  <a:chOff x="1488" y="3552"/>
                  <a:chExt cx="384" cy="384"/>
                </a:xfrm>
              </p:grpSpPr>
              <p:sp>
                <p:nvSpPr>
                  <p:cNvPr id="210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Text Box 1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4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2" name="Group 152"/>
                <p:cNvGrpSpPr>
                  <a:grpSpLocks/>
                </p:cNvGrpSpPr>
                <p:nvPr/>
              </p:nvGrpSpPr>
              <p:grpSpPr bwMode="auto">
                <a:xfrm>
                  <a:off x="4128" y="2256"/>
                  <a:ext cx="384" cy="384"/>
                  <a:chOff x="1488" y="3552"/>
                  <a:chExt cx="384" cy="384"/>
                </a:xfrm>
              </p:grpSpPr>
              <p:sp>
                <p:nvSpPr>
                  <p:cNvPr id="208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Text Box 1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2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3" name="Group 155"/>
                <p:cNvGrpSpPr>
                  <a:grpSpLocks/>
                </p:cNvGrpSpPr>
                <p:nvPr/>
              </p:nvGrpSpPr>
              <p:grpSpPr bwMode="auto">
                <a:xfrm>
                  <a:off x="4512" y="3024"/>
                  <a:ext cx="384" cy="384"/>
                  <a:chOff x="1488" y="3552"/>
                  <a:chExt cx="384" cy="384"/>
                </a:xfrm>
              </p:grpSpPr>
              <p:sp>
                <p:nvSpPr>
                  <p:cNvPr id="206" name="Rectangle 156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Text Box 1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5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4" name="Group 158"/>
                <p:cNvGrpSpPr>
                  <a:grpSpLocks/>
                </p:cNvGrpSpPr>
                <p:nvPr/>
              </p:nvGrpSpPr>
              <p:grpSpPr bwMode="auto">
                <a:xfrm>
                  <a:off x="4512" y="2256"/>
                  <a:ext cx="384" cy="384"/>
                  <a:chOff x="1488" y="3552"/>
                  <a:chExt cx="384" cy="384"/>
                </a:xfrm>
              </p:grpSpPr>
              <p:sp>
                <p:nvSpPr>
                  <p:cNvPr id="204" name="Rectangle 159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Text Box 1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7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5" name="Group 165"/>
                <p:cNvGrpSpPr>
                  <a:grpSpLocks/>
                </p:cNvGrpSpPr>
                <p:nvPr/>
              </p:nvGrpSpPr>
              <p:grpSpPr bwMode="auto">
                <a:xfrm>
                  <a:off x="4896" y="1872"/>
                  <a:ext cx="384" cy="384"/>
                  <a:chOff x="1488" y="3552"/>
                  <a:chExt cx="384" cy="384"/>
                </a:xfrm>
              </p:grpSpPr>
              <p:sp>
                <p:nvSpPr>
                  <p:cNvPr id="202" name="Rectangle 166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3" name="Text Box 16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7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6" name="Group 168"/>
                <p:cNvGrpSpPr>
                  <a:grpSpLocks/>
                </p:cNvGrpSpPr>
                <p:nvPr/>
              </p:nvGrpSpPr>
              <p:grpSpPr bwMode="auto">
                <a:xfrm>
                  <a:off x="4896" y="2640"/>
                  <a:ext cx="384" cy="384"/>
                  <a:chOff x="4368" y="2928"/>
                  <a:chExt cx="384" cy="384"/>
                </a:xfrm>
              </p:grpSpPr>
              <p:sp>
                <p:nvSpPr>
                  <p:cNvPr id="200" name="Rectangle 169"/>
                  <p:cNvSpPr>
                    <a:spLocks noChangeArrowheads="1"/>
                  </p:cNvSpPr>
                  <p:nvPr/>
                </p:nvSpPr>
                <p:spPr bwMode="auto">
                  <a:xfrm>
                    <a:off x="4368" y="2928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1" name="Text Box 1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54" y="2976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8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7" name="Group 171"/>
                <p:cNvGrpSpPr>
                  <a:grpSpLocks/>
                </p:cNvGrpSpPr>
                <p:nvPr/>
              </p:nvGrpSpPr>
              <p:grpSpPr bwMode="auto">
                <a:xfrm>
                  <a:off x="4896" y="3024"/>
                  <a:ext cx="384" cy="384"/>
                  <a:chOff x="1488" y="3552"/>
                  <a:chExt cx="384" cy="384"/>
                </a:xfrm>
              </p:grpSpPr>
              <p:sp>
                <p:nvSpPr>
                  <p:cNvPr id="198" name="Rectangle 172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9" name="Text Box 17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5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8" name="Group 174"/>
                <p:cNvGrpSpPr>
                  <a:grpSpLocks/>
                </p:cNvGrpSpPr>
                <p:nvPr/>
              </p:nvGrpSpPr>
              <p:grpSpPr bwMode="auto">
                <a:xfrm>
                  <a:off x="4896" y="2256"/>
                  <a:ext cx="384" cy="384"/>
                  <a:chOff x="1488" y="3552"/>
                  <a:chExt cx="384" cy="384"/>
                </a:xfrm>
              </p:grpSpPr>
              <p:sp>
                <p:nvSpPr>
                  <p:cNvPr id="196" name="Rectangle 175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7" name="Text Box 17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6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79" name="Group 177"/>
                <p:cNvGrpSpPr>
                  <a:grpSpLocks/>
                </p:cNvGrpSpPr>
                <p:nvPr/>
              </p:nvGrpSpPr>
              <p:grpSpPr bwMode="auto">
                <a:xfrm>
                  <a:off x="3744" y="3408"/>
                  <a:ext cx="384" cy="384"/>
                  <a:chOff x="3600" y="3312"/>
                  <a:chExt cx="384" cy="384"/>
                </a:xfrm>
              </p:grpSpPr>
              <p:sp>
                <p:nvSpPr>
                  <p:cNvPr id="194" name="Rectangle 178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331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5" name="Text Box 1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38" y="3360"/>
                    <a:ext cx="246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10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0" name="Group 180"/>
                <p:cNvGrpSpPr>
                  <a:grpSpLocks/>
                </p:cNvGrpSpPr>
                <p:nvPr/>
              </p:nvGrpSpPr>
              <p:grpSpPr bwMode="auto">
                <a:xfrm>
                  <a:off x="3360" y="3408"/>
                  <a:ext cx="384" cy="384"/>
                  <a:chOff x="1488" y="3552"/>
                  <a:chExt cx="384" cy="384"/>
                </a:xfrm>
              </p:grpSpPr>
              <p:sp>
                <p:nvSpPr>
                  <p:cNvPr id="192" name="Rectangle 181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3" name="Text Box 18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9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1" name="Group 183"/>
                <p:cNvGrpSpPr>
                  <a:grpSpLocks/>
                </p:cNvGrpSpPr>
                <p:nvPr/>
              </p:nvGrpSpPr>
              <p:grpSpPr bwMode="auto">
                <a:xfrm>
                  <a:off x="4128" y="3408"/>
                  <a:ext cx="384" cy="384"/>
                  <a:chOff x="1488" y="3552"/>
                  <a:chExt cx="384" cy="384"/>
                </a:xfrm>
              </p:grpSpPr>
              <p:sp>
                <p:nvSpPr>
                  <p:cNvPr id="190" name="Rectangle 184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91" name="Text Box 18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3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2" name="Group 186"/>
                <p:cNvGrpSpPr>
                  <a:grpSpLocks/>
                </p:cNvGrpSpPr>
                <p:nvPr/>
              </p:nvGrpSpPr>
              <p:grpSpPr bwMode="auto">
                <a:xfrm>
                  <a:off x="4512" y="3408"/>
                  <a:ext cx="384" cy="384"/>
                  <a:chOff x="1488" y="3552"/>
                  <a:chExt cx="384" cy="384"/>
                </a:xfrm>
              </p:grpSpPr>
              <p:sp>
                <p:nvSpPr>
                  <p:cNvPr id="188" name="Rectangle 187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9" name="Text Box 18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7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83" name="Group 189"/>
                <p:cNvGrpSpPr>
                  <a:grpSpLocks/>
                </p:cNvGrpSpPr>
                <p:nvPr/>
              </p:nvGrpSpPr>
              <p:grpSpPr bwMode="auto">
                <a:xfrm>
                  <a:off x="4896" y="3408"/>
                  <a:ext cx="384" cy="384"/>
                  <a:chOff x="1488" y="3552"/>
                  <a:chExt cx="384" cy="384"/>
                </a:xfrm>
              </p:grpSpPr>
              <p:sp>
                <p:nvSpPr>
                  <p:cNvPr id="186" name="Rectangle 190"/>
                  <p:cNvSpPr>
                    <a:spLocks noChangeArrowheads="1"/>
                  </p:cNvSpPr>
                  <p:nvPr/>
                </p:nvSpPr>
                <p:spPr bwMode="auto">
                  <a:xfrm>
                    <a:off x="1488" y="3552"/>
                    <a:ext cx="384" cy="384"/>
                  </a:xfrm>
                  <a:prstGeom prst="rect">
                    <a:avLst/>
                  </a:prstGeom>
                  <a:solidFill>
                    <a:srgbClr val="FFFF66"/>
                  </a:solidFill>
                  <a:ln w="127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Text Box 19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74" y="3600"/>
                    <a:ext cx="181" cy="213"/>
                  </a:xfrm>
                  <a:prstGeom prst="rect">
                    <a:avLst/>
                  </a:prstGeom>
                  <a:solidFill>
                    <a:srgbClr val="FFF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id-ID" sz="16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rPr>
                      <a:t>6</a:t>
                    </a:r>
                    <a:endParaRPr kumimoji="0" lang="en-GB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4" name="Text Box 313"/>
                <p:cNvSpPr txBox="1">
                  <a:spLocks noChangeArrowheads="1"/>
                </p:cNvSpPr>
                <p:nvPr/>
              </p:nvSpPr>
              <p:spPr bwMode="auto">
                <a:xfrm>
                  <a:off x="4944" y="1584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5</a:t>
                  </a:r>
                  <a:endParaRPr kumimoji="0" lang="en-GB" altLang="id-ID" sz="16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Text Box 315"/>
                <p:cNvSpPr txBox="1">
                  <a:spLocks noChangeArrowheads="1"/>
                </p:cNvSpPr>
                <p:nvPr/>
              </p:nvSpPr>
              <p:spPr bwMode="auto">
                <a:xfrm>
                  <a:off x="3072" y="3456"/>
                  <a:ext cx="288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33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E</a:t>
                  </a:r>
                  <a:endParaRPr kumimoji="0" lang="en-GB" altLang="id-ID" sz="1600" b="0" i="0" u="none" strike="noStrike" kern="0" cap="none" spc="0" normalizeH="0" baseline="-2500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0" name="TextBox 436"/>
              <p:cNvSpPr txBox="1">
                <a:spLocks noChangeArrowheads="1"/>
              </p:cNvSpPr>
              <p:nvPr/>
            </p:nvSpPr>
            <p:spPr bwMode="auto">
              <a:xfrm>
                <a:off x="457200" y="228600"/>
                <a:ext cx="108715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0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Soal asli</a:t>
                </a:r>
              </a:p>
            </p:txBody>
          </p:sp>
        </p:grpSp>
      </p:grpSp>
      <p:sp>
        <p:nvSpPr>
          <p:cNvPr id="236" name="TextBox 438"/>
          <p:cNvSpPr txBox="1">
            <a:spLocks noChangeArrowheads="1"/>
          </p:cNvSpPr>
          <p:nvPr/>
        </p:nvSpPr>
        <p:spPr bwMode="auto">
          <a:xfrm>
            <a:off x="3883025" y="4035425"/>
            <a:ext cx="4953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Tidak ada lagi baris/kolom yg hanya memuat sel nol yang tunggal. Berarti ada alternatif penyelesaian. Cara mencari :</a:t>
            </a:r>
          </a:p>
        </p:txBody>
      </p:sp>
      <p:sp>
        <p:nvSpPr>
          <p:cNvPr id="237" name="Rectangle 236"/>
          <p:cNvSpPr>
            <a:spLocks noChangeArrowheads="1"/>
          </p:cNvSpPr>
          <p:nvPr/>
        </p:nvSpPr>
        <p:spPr bwMode="auto">
          <a:xfrm>
            <a:off x="3883025" y="4997450"/>
            <a:ext cx="50292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27013" marR="0" lvl="0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Diantara sel nol tersisa, pilih baris/kolom yg sel nolnya paling sedikit. Misal baris A.</a:t>
            </a:r>
          </a:p>
          <a:p>
            <a:pPr marL="227013" marR="0" lvl="0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Ada 2 buah sel nol di baris A (kolom-1 dan kolom-5). Berarti ada 2 penyelesaian yg mungkin, yaitu mengambil A-1, atau A-5</a:t>
            </a:r>
          </a:p>
        </p:txBody>
      </p:sp>
      <p:sp>
        <p:nvSpPr>
          <p:cNvPr id="238" name="TextBox 438"/>
          <p:cNvSpPr txBox="1">
            <a:spLocks noChangeArrowheads="1"/>
          </p:cNvSpPr>
          <p:nvPr/>
        </p:nvSpPr>
        <p:spPr bwMode="auto">
          <a:xfrm>
            <a:off x="3883025" y="2743200"/>
            <a:ext cx="4953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Cari baris/kolom yang hanya memiliki satu sel nol. Didapat C-4 dan D-2.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3883025" y="3409950"/>
            <a:ext cx="4956175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6600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Hapus baris&amp;kolom yg sudah dipilih (Baris C, D dan kolom 2,4)</a:t>
            </a:r>
          </a:p>
        </p:txBody>
      </p:sp>
    </p:spTree>
    <p:extLst>
      <p:ext uri="{BB962C8B-B14F-4D97-AF65-F5344CB8AC3E}">
        <p14:creationId xmlns:p14="http://schemas.microsoft.com/office/powerpoint/2010/main" val="424908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  <p:bldP spid="141" grpId="0"/>
      <p:bldP spid="142" grpId="0"/>
      <p:bldP spid="236" grpId="0"/>
      <p:bldP spid="237" grpId="0"/>
      <p:bldP spid="238" grpId="0"/>
      <p:bldP spid="2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7.1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77334" y="1496909"/>
            <a:ext cx="7866744" cy="4894986"/>
            <a:chOff x="4003543" y="2729482"/>
            <a:chExt cx="4184913" cy="26040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3543" y="2729482"/>
              <a:ext cx="4184913" cy="13990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9576" y="4166107"/>
              <a:ext cx="3672847" cy="1167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7007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8"/>
          <p:cNvSpPr txBox="1">
            <a:spLocks noChangeArrowheads="1"/>
          </p:cNvSpPr>
          <p:nvPr/>
        </p:nvSpPr>
        <p:spPr bwMode="auto">
          <a:xfrm>
            <a:off x="1981200" y="457200"/>
            <a:ext cx="69453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Contoh 7.4</a:t>
            </a:r>
            <a:b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</a:br>
            <a: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Penugasan – Alokasi Optimal (2)</a:t>
            </a:r>
            <a:endParaRPr kumimoji="0" lang="en-GB" altLang="id-ID" sz="32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grpSp>
        <p:nvGrpSpPr>
          <p:cNvPr id="3" name="Group 426"/>
          <p:cNvGrpSpPr>
            <a:grpSpLocks/>
          </p:cNvGrpSpPr>
          <p:nvPr/>
        </p:nvGrpSpPr>
        <p:grpSpPr bwMode="auto">
          <a:xfrm>
            <a:off x="228600" y="1524000"/>
            <a:ext cx="3505200" cy="3581400"/>
            <a:chOff x="228600" y="2971800"/>
            <a:chExt cx="3505200" cy="3581400"/>
          </a:xfrm>
        </p:grpSpPr>
        <p:grpSp>
          <p:nvGrpSpPr>
            <p:cNvPr id="4" name="Group 478"/>
            <p:cNvGrpSpPr>
              <a:grpSpLocks/>
            </p:cNvGrpSpPr>
            <p:nvPr/>
          </p:nvGrpSpPr>
          <p:grpSpPr bwMode="auto">
            <a:xfrm>
              <a:off x="228600" y="2971800"/>
              <a:ext cx="3505200" cy="3581400"/>
              <a:chOff x="240" y="768"/>
              <a:chExt cx="2208" cy="2256"/>
            </a:xfrm>
          </p:grpSpPr>
          <p:grpSp>
            <p:nvGrpSpPr>
              <p:cNvPr id="55" name="Group 250"/>
              <p:cNvGrpSpPr>
                <a:grpSpLocks/>
              </p:cNvGrpSpPr>
              <p:nvPr/>
            </p:nvGrpSpPr>
            <p:grpSpPr bwMode="auto">
              <a:xfrm>
                <a:off x="1296" y="2256"/>
                <a:ext cx="384" cy="384"/>
                <a:chOff x="1488" y="3552"/>
                <a:chExt cx="384" cy="384"/>
              </a:xfrm>
            </p:grpSpPr>
            <p:sp>
              <p:nvSpPr>
                <p:cNvPr id="138" name="Rectangle 251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Text Box 252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6" name="Group 253"/>
              <p:cNvGrpSpPr>
                <a:grpSpLocks/>
              </p:cNvGrpSpPr>
              <p:nvPr/>
            </p:nvGrpSpPr>
            <p:grpSpPr bwMode="auto">
              <a:xfrm>
                <a:off x="1296" y="1872"/>
                <a:ext cx="384" cy="384"/>
                <a:chOff x="1488" y="3552"/>
                <a:chExt cx="384" cy="384"/>
              </a:xfrm>
            </p:grpSpPr>
            <p:sp>
              <p:nvSpPr>
                <p:cNvPr id="136" name="Rectangle 254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" name="Group 256"/>
              <p:cNvGrpSpPr>
                <a:grpSpLocks/>
              </p:cNvGrpSpPr>
              <p:nvPr/>
            </p:nvGrpSpPr>
            <p:grpSpPr bwMode="auto">
              <a:xfrm>
                <a:off x="2064" y="2256"/>
                <a:ext cx="384" cy="384"/>
                <a:chOff x="1488" y="3552"/>
                <a:chExt cx="384" cy="384"/>
              </a:xfrm>
            </p:grpSpPr>
            <p:sp>
              <p:nvSpPr>
                <p:cNvPr id="134" name="Rectangle 257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Text Box 258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" name="Group 259"/>
              <p:cNvGrpSpPr>
                <a:grpSpLocks/>
              </p:cNvGrpSpPr>
              <p:nvPr/>
            </p:nvGrpSpPr>
            <p:grpSpPr bwMode="auto">
              <a:xfrm>
                <a:off x="2064" y="1872"/>
                <a:ext cx="384" cy="384"/>
                <a:chOff x="4368" y="2928"/>
                <a:chExt cx="384" cy="384"/>
              </a:xfrm>
            </p:grpSpPr>
            <p:sp>
              <p:nvSpPr>
                <p:cNvPr id="132" name="Rectangle 260"/>
                <p:cNvSpPr>
                  <a:spLocks noChangeArrowheads="1"/>
                </p:cNvSpPr>
                <p:nvPr/>
              </p:nvSpPr>
              <p:spPr bwMode="auto">
                <a:xfrm>
                  <a:off x="4368" y="2928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Text Box 261"/>
                <p:cNvSpPr txBox="1">
                  <a:spLocks noChangeArrowheads="1"/>
                </p:cNvSpPr>
                <p:nvPr/>
              </p:nvSpPr>
              <p:spPr bwMode="auto">
                <a:xfrm>
                  <a:off x="4454" y="2976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9" name="Group 263"/>
              <p:cNvGrpSpPr>
                <a:grpSpLocks/>
              </p:cNvGrpSpPr>
              <p:nvPr/>
            </p:nvGrpSpPr>
            <p:grpSpPr bwMode="auto">
              <a:xfrm>
                <a:off x="1680" y="1104"/>
                <a:ext cx="384" cy="384"/>
                <a:chOff x="1488" y="3552"/>
                <a:chExt cx="384" cy="384"/>
              </a:xfrm>
            </p:grpSpPr>
            <p:sp>
              <p:nvSpPr>
                <p:cNvPr id="130" name="Rectangle 264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Text Box 265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266"/>
              <p:cNvGrpSpPr>
                <a:grpSpLocks/>
              </p:cNvGrpSpPr>
              <p:nvPr/>
            </p:nvGrpSpPr>
            <p:grpSpPr bwMode="auto">
              <a:xfrm>
                <a:off x="1680" y="1488"/>
                <a:ext cx="384" cy="384"/>
                <a:chOff x="1488" y="3552"/>
                <a:chExt cx="384" cy="384"/>
              </a:xfrm>
            </p:grpSpPr>
            <p:sp>
              <p:nvSpPr>
                <p:cNvPr id="128" name="Rectangle 267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Text Box 268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269"/>
              <p:cNvGrpSpPr>
                <a:grpSpLocks/>
              </p:cNvGrpSpPr>
              <p:nvPr/>
            </p:nvGrpSpPr>
            <p:grpSpPr bwMode="auto">
              <a:xfrm>
                <a:off x="1680" y="2640"/>
                <a:ext cx="384" cy="384"/>
                <a:chOff x="1488" y="3552"/>
                <a:chExt cx="384" cy="384"/>
              </a:xfrm>
            </p:grpSpPr>
            <p:sp>
              <p:nvSpPr>
                <p:cNvPr id="126" name="Rectangle 270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Text Box 271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272"/>
              <p:cNvGrpSpPr>
                <a:grpSpLocks/>
              </p:cNvGrpSpPr>
              <p:nvPr/>
            </p:nvGrpSpPr>
            <p:grpSpPr bwMode="auto">
              <a:xfrm>
                <a:off x="528" y="1488"/>
                <a:ext cx="384" cy="384"/>
                <a:chOff x="3216" y="2544"/>
                <a:chExt cx="384" cy="384"/>
              </a:xfrm>
            </p:grpSpPr>
            <p:sp>
              <p:nvSpPr>
                <p:cNvPr id="124" name="Rectangle 273"/>
                <p:cNvSpPr>
                  <a:spLocks noChangeArrowheads="1"/>
                </p:cNvSpPr>
                <p:nvPr/>
              </p:nvSpPr>
              <p:spPr bwMode="auto">
                <a:xfrm>
                  <a:off x="3216" y="2544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Text Box 274"/>
                <p:cNvSpPr txBox="1">
                  <a:spLocks noChangeArrowheads="1"/>
                </p:cNvSpPr>
                <p:nvPr/>
              </p:nvSpPr>
              <p:spPr bwMode="auto">
                <a:xfrm>
                  <a:off x="3302" y="2592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275"/>
              <p:cNvGrpSpPr>
                <a:grpSpLocks/>
              </p:cNvGrpSpPr>
              <p:nvPr/>
            </p:nvGrpSpPr>
            <p:grpSpPr bwMode="auto">
              <a:xfrm>
                <a:off x="912" y="1488"/>
                <a:ext cx="384" cy="384"/>
                <a:chOff x="1488" y="3552"/>
                <a:chExt cx="384" cy="384"/>
              </a:xfrm>
            </p:grpSpPr>
            <p:sp>
              <p:nvSpPr>
                <p:cNvPr id="122" name="Rectangle 276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Text Box 277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roup 278"/>
              <p:cNvGrpSpPr>
                <a:grpSpLocks/>
              </p:cNvGrpSpPr>
              <p:nvPr/>
            </p:nvGrpSpPr>
            <p:grpSpPr bwMode="auto">
              <a:xfrm>
                <a:off x="528" y="1104"/>
                <a:ext cx="384" cy="384"/>
                <a:chOff x="1488" y="3552"/>
                <a:chExt cx="384" cy="384"/>
              </a:xfrm>
            </p:grpSpPr>
            <p:sp>
              <p:nvSpPr>
                <p:cNvPr id="120" name="Rectangle 279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Text Box 280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281"/>
              <p:cNvGrpSpPr>
                <a:grpSpLocks/>
              </p:cNvGrpSpPr>
              <p:nvPr/>
            </p:nvGrpSpPr>
            <p:grpSpPr bwMode="auto">
              <a:xfrm>
                <a:off x="912" y="1104"/>
                <a:ext cx="384" cy="384"/>
                <a:chOff x="1488" y="3552"/>
                <a:chExt cx="384" cy="384"/>
              </a:xfrm>
            </p:grpSpPr>
            <p:sp>
              <p:nvSpPr>
                <p:cNvPr id="118" name="Rectangle 282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Text Box 283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284"/>
              <p:cNvGrpSpPr>
                <a:grpSpLocks/>
              </p:cNvGrpSpPr>
              <p:nvPr/>
            </p:nvGrpSpPr>
            <p:grpSpPr bwMode="auto">
              <a:xfrm>
                <a:off x="912" y="2640"/>
                <a:ext cx="384" cy="384"/>
                <a:chOff x="3600" y="3312"/>
                <a:chExt cx="384" cy="384"/>
              </a:xfrm>
            </p:grpSpPr>
            <p:sp>
              <p:nvSpPr>
                <p:cNvPr id="116" name="Rectangle 285"/>
                <p:cNvSpPr>
                  <a:spLocks noChangeArrowheads="1"/>
                </p:cNvSpPr>
                <p:nvPr/>
              </p:nvSpPr>
              <p:spPr bwMode="auto">
                <a:xfrm>
                  <a:off x="3600" y="331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Text Box 286"/>
                <p:cNvSpPr txBox="1">
                  <a:spLocks noChangeArrowheads="1"/>
                </p:cNvSpPr>
                <p:nvPr/>
              </p:nvSpPr>
              <p:spPr bwMode="auto">
                <a:xfrm>
                  <a:off x="3686" y="336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287"/>
              <p:cNvGrpSpPr>
                <a:grpSpLocks/>
              </p:cNvGrpSpPr>
              <p:nvPr/>
            </p:nvGrpSpPr>
            <p:grpSpPr bwMode="auto">
              <a:xfrm>
                <a:off x="528" y="2640"/>
                <a:ext cx="384" cy="384"/>
                <a:chOff x="1488" y="3552"/>
                <a:chExt cx="384" cy="384"/>
              </a:xfrm>
            </p:grpSpPr>
            <p:sp>
              <p:nvSpPr>
                <p:cNvPr id="114" name="Rectangle 288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Text Box 289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291"/>
              <p:cNvGrpSpPr>
                <a:grpSpLocks/>
              </p:cNvGrpSpPr>
              <p:nvPr/>
            </p:nvGrpSpPr>
            <p:grpSpPr bwMode="auto">
              <a:xfrm>
                <a:off x="1680" y="2256"/>
                <a:ext cx="384" cy="384"/>
                <a:chOff x="1488" y="3552"/>
                <a:chExt cx="384" cy="384"/>
              </a:xfrm>
            </p:grpSpPr>
            <p:sp>
              <p:nvSpPr>
                <p:cNvPr id="112" name="Rectangle 292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Text Box 293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" name="Group 294"/>
              <p:cNvGrpSpPr>
                <a:grpSpLocks/>
              </p:cNvGrpSpPr>
              <p:nvPr/>
            </p:nvGrpSpPr>
            <p:grpSpPr bwMode="auto">
              <a:xfrm>
                <a:off x="912" y="2256"/>
                <a:ext cx="384" cy="384"/>
                <a:chOff x="3600" y="3312"/>
                <a:chExt cx="384" cy="384"/>
              </a:xfrm>
            </p:grpSpPr>
            <p:sp>
              <p:nvSpPr>
                <p:cNvPr id="110" name="Rectangle 295"/>
                <p:cNvSpPr>
                  <a:spLocks noChangeArrowheads="1"/>
                </p:cNvSpPr>
                <p:nvPr/>
              </p:nvSpPr>
              <p:spPr bwMode="auto">
                <a:xfrm>
                  <a:off x="3600" y="331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Text Box 296"/>
                <p:cNvSpPr txBox="1">
                  <a:spLocks noChangeArrowheads="1"/>
                </p:cNvSpPr>
                <p:nvPr/>
              </p:nvSpPr>
              <p:spPr bwMode="auto">
                <a:xfrm>
                  <a:off x="3686" y="336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" name="Group 297"/>
              <p:cNvGrpSpPr>
                <a:grpSpLocks/>
              </p:cNvGrpSpPr>
              <p:nvPr/>
            </p:nvGrpSpPr>
            <p:grpSpPr bwMode="auto">
              <a:xfrm>
                <a:off x="528" y="2256"/>
                <a:ext cx="384" cy="384"/>
                <a:chOff x="1488" y="3552"/>
                <a:chExt cx="384" cy="384"/>
              </a:xfrm>
            </p:grpSpPr>
            <p:sp>
              <p:nvSpPr>
                <p:cNvPr id="108" name="Rectangle 298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Text Box 299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" name="Group 300"/>
              <p:cNvGrpSpPr>
                <a:grpSpLocks/>
              </p:cNvGrpSpPr>
              <p:nvPr/>
            </p:nvGrpSpPr>
            <p:grpSpPr bwMode="auto">
              <a:xfrm>
                <a:off x="1296" y="1104"/>
                <a:ext cx="384" cy="384"/>
                <a:chOff x="3984" y="2160"/>
                <a:chExt cx="384" cy="384"/>
              </a:xfrm>
            </p:grpSpPr>
            <p:sp>
              <p:nvSpPr>
                <p:cNvPr id="106" name="Rectangle 301"/>
                <p:cNvSpPr>
                  <a:spLocks noChangeArrowheads="1"/>
                </p:cNvSpPr>
                <p:nvPr/>
              </p:nvSpPr>
              <p:spPr bwMode="auto">
                <a:xfrm>
                  <a:off x="3984" y="2160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Text Box 302"/>
                <p:cNvSpPr txBox="1">
                  <a:spLocks noChangeArrowheads="1"/>
                </p:cNvSpPr>
                <p:nvPr/>
              </p:nvSpPr>
              <p:spPr bwMode="auto">
                <a:xfrm>
                  <a:off x="4070" y="2208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303"/>
              <p:cNvGrpSpPr>
                <a:grpSpLocks/>
              </p:cNvGrpSpPr>
              <p:nvPr/>
            </p:nvGrpSpPr>
            <p:grpSpPr bwMode="auto">
              <a:xfrm>
                <a:off x="1680" y="1872"/>
                <a:ext cx="384" cy="384"/>
                <a:chOff x="4368" y="2928"/>
                <a:chExt cx="384" cy="384"/>
              </a:xfrm>
            </p:grpSpPr>
            <p:sp>
              <p:nvSpPr>
                <p:cNvPr id="104" name="Rectangle 304"/>
                <p:cNvSpPr>
                  <a:spLocks noChangeArrowheads="1"/>
                </p:cNvSpPr>
                <p:nvPr/>
              </p:nvSpPr>
              <p:spPr bwMode="auto">
                <a:xfrm>
                  <a:off x="4368" y="2928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Text Box 305"/>
                <p:cNvSpPr txBox="1">
                  <a:spLocks noChangeArrowheads="1"/>
                </p:cNvSpPr>
                <p:nvPr/>
              </p:nvSpPr>
              <p:spPr bwMode="auto">
                <a:xfrm>
                  <a:off x="4454" y="2976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" name="Group 306"/>
              <p:cNvGrpSpPr>
                <a:grpSpLocks/>
              </p:cNvGrpSpPr>
              <p:nvPr/>
            </p:nvGrpSpPr>
            <p:grpSpPr bwMode="auto">
              <a:xfrm>
                <a:off x="1296" y="1488"/>
                <a:ext cx="384" cy="384"/>
                <a:chOff x="1488" y="3552"/>
                <a:chExt cx="384" cy="384"/>
              </a:xfrm>
            </p:grpSpPr>
            <p:sp>
              <p:nvSpPr>
                <p:cNvPr id="102" name="Rectangle 307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Text Box 308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" name="Group 309"/>
              <p:cNvGrpSpPr>
                <a:grpSpLocks/>
              </p:cNvGrpSpPr>
              <p:nvPr/>
            </p:nvGrpSpPr>
            <p:grpSpPr bwMode="auto">
              <a:xfrm>
                <a:off x="1296" y="2640"/>
                <a:ext cx="384" cy="384"/>
                <a:chOff x="1488" y="3552"/>
                <a:chExt cx="384" cy="384"/>
              </a:xfrm>
            </p:grpSpPr>
            <p:sp>
              <p:nvSpPr>
                <p:cNvPr id="100" name="Rectangle 310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Text Box 311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5" name="Group 312"/>
              <p:cNvGrpSpPr>
                <a:grpSpLocks/>
              </p:cNvGrpSpPr>
              <p:nvPr/>
            </p:nvGrpSpPr>
            <p:grpSpPr bwMode="auto">
              <a:xfrm>
                <a:off x="528" y="1872"/>
                <a:ext cx="384" cy="384"/>
                <a:chOff x="1488" y="3552"/>
                <a:chExt cx="384" cy="384"/>
              </a:xfrm>
            </p:grpSpPr>
            <p:sp>
              <p:nvSpPr>
                <p:cNvPr id="98" name="Rectangle 313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Text Box 314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315"/>
              <p:cNvGrpSpPr>
                <a:grpSpLocks/>
              </p:cNvGrpSpPr>
              <p:nvPr/>
            </p:nvGrpSpPr>
            <p:grpSpPr bwMode="auto">
              <a:xfrm>
                <a:off x="912" y="1872"/>
                <a:ext cx="384" cy="384"/>
                <a:chOff x="1488" y="3552"/>
                <a:chExt cx="384" cy="384"/>
              </a:xfrm>
            </p:grpSpPr>
            <p:sp>
              <p:nvSpPr>
                <p:cNvPr id="96" name="Rectangle 316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Text Box 317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7" name="Group 318"/>
              <p:cNvGrpSpPr>
                <a:grpSpLocks/>
              </p:cNvGrpSpPr>
              <p:nvPr/>
            </p:nvGrpSpPr>
            <p:grpSpPr bwMode="auto">
              <a:xfrm>
                <a:off x="2064" y="1104"/>
                <a:ext cx="384" cy="384"/>
                <a:chOff x="1488" y="3552"/>
                <a:chExt cx="384" cy="384"/>
              </a:xfrm>
            </p:grpSpPr>
            <p:sp>
              <p:nvSpPr>
                <p:cNvPr id="94" name="Rectangle 319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Text Box 320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8" name="Group 321"/>
              <p:cNvGrpSpPr>
                <a:grpSpLocks/>
              </p:cNvGrpSpPr>
              <p:nvPr/>
            </p:nvGrpSpPr>
            <p:grpSpPr bwMode="auto">
              <a:xfrm>
                <a:off x="2064" y="1488"/>
                <a:ext cx="384" cy="384"/>
                <a:chOff x="1488" y="3552"/>
                <a:chExt cx="384" cy="384"/>
              </a:xfrm>
            </p:grpSpPr>
            <p:sp>
              <p:nvSpPr>
                <p:cNvPr id="92" name="Rectangle 322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Text Box 323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" name="Group 324"/>
              <p:cNvGrpSpPr>
                <a:grpSpLocks/>
              </p:cNvGrpSpPr>
              <p:nvPr/>
            </p:nvGrpSpPr>
            <p:grpSpPr bwMode="auto">
              <a:xfrm>
                <a:off x="2064" y="2640"/>
                <a:ext cx="384" cy="384"/>
                <a:chOff x="1488" y="3552"/>
                <a:chExt cx="384" cy="384"/>
              </a:xfrm>
            </p:grpSpPr>
            <p:sp>
              <p:nvSpPr>
                <p:cNvPr id="90" name="Rectangle 325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Text Box 326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0" name="Text Box 393"/>
              <p:cNvSpPr txBox="1">
                <a:spLocks noChangeArrowheads="1"/>
              </p:cNvSpPr>
              <p:nvPr/>
            </p:nvSpPr>
            <p:spPr bwMode="auto">
              <a:xfrm>
                <a:off x="576" y="7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" name="Text Box 394"/>
              <p:cNvSpPr txBox="1">
                <a:spLocks noChangeArrowheads="1"/>
              </p:cNvSpPr>
              <p:nvPr/>
            </p:nvSpPr>
            <p:spPr bwMode="auto">
              <a:xfrm>
                <a:off x="960" y="7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2" name="Text Box 395"/>
              <p:cNvSpPr txBox="1">
                <a:spLocks noChangeArrowheads="1"/>
              </p:cNvSpPr>
              <p:nvPr/>
            </p:nvSpPr>
            <p:spPr bwMode="auto">
              <a:xfrm>
                <a:off x="1728" y="7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3" name="Text Box 396"/>
              <p:cNvSpPr txBox="1">
                <a:spLocks noChangeArrowheads="1"/>
              </p:cNvSpPr>
              <p:nvPr/>
            </p:nvSpPr>
            <p:spPr bwMode="auto">
              <a:xfrm>
                <a:off x="1344" y="7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 Box 397"/>
              <p:cNvSpPr txBox="1">
                <a:spLocks noChangeArrowheads="1"/>
              </p:cNvSpPr>
              <p:nvPr/>
            </p:nvSpPr>
            <p:spPr bwMode="auto">
              <a:xfrm>
                <a:off x="240" y="105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5" name="Text Box 398"/>
              <p:cNvSpPr txBox="1">
                <a:spLocks noChangeArrowheads="1"/>
              </p:cNvSpPr>
              <p:nvPr/>
            </p:nvSpPr>
            <p:spPr bwMode="auto">
              <a:xfrm>
                <a:off x="240" y="1440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B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6" name="Text Box 399"/>
              <p:cNvSpPr txBox="1">
                <a:spLocks noChangeArrowheads="1"/>
              </p:cNvSpPr>
              <p:nvPr/>
            </p:nvSpPr>
            <p:spPr bwMode="auto">
              <a:xfrm>
                <a:off x="240" y="182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7" name="Text Box 400"/>
              <p:cNvSpPr txBox="1">
                <a:spLocks noChangeArrowheads="1"/>
              </p:cNvSpPr>
              <p:nvPr/>
            </p:nvSpPr>
            <p:spPr bwMode="auto">
              <a:xfrm>
                <a:off x="240" y="220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D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8" name="Text Box 476"/>
              <p:cNvSpPr txBox="1">
                <a:spLocks noChangeArrowheads="1"/>
              </p:cNvSpPr>
              <p:nvPr/>
            </p:nvSpPr>
            <p:spPr bwMode="auto">
              <a:xfrm>
                <a:off x="2112" y="7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9" name="Text Box 477"/>
              <p:cNvSpPr txBox="1">
                <a:spLocks noChangeArrowheads="1"/>
              </p:cNvSpPr>
              <p:nvPr/>
            </p:nvSpPr>
            <p:spPr bwMode="auto">
              <a:xfrm>
                <a:off x="240" y="2640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E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330"/>
            <p:cNvGrpSpPr>
              <a:grpSpLocks/>
            </p:cNvGrpSpPr>
            <p:nvPr/>
          </p:nvGrpSpPr>
          <p:grpSpPr bwMode="auto">
            <a:xfrm>
              <a:off x="2514600" y="4724400"/>
              <a:ext cx="609600" cy="609600"/>
              <a:chOff x="1488" y="3552"/>
              <a:chExt cx="384" cy="384"/>
            </a:xfrm>
          </p:grpSpPr>
          <p:sp>
            <p:nvSpPr>
              <p:cNvPr id="53" name="Rectangle 33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99FF3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4" name="Text Box 33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79"/>
            <p:cNvGrpSpPr>
              <a:grpSpLocks/>
            </p:cNvGrpSpPr>
            <p:nvPr/>
          </p:nvGrpSpPr>
          <p:grpSpPr bwMode="auto">
            <a:xfrm>
              <a:off x="1295400" y="5334000"/>
              <a:ext cx="609600" cy="609600"/>
              <a:chOff x="1488" y="3552"/>
              <a:chExt cx="384" cy="384"/>
            </a:xfrm>
          </p:grpSpPr>
          <p:sp>
            <p:nvSpPr>
              <p:cNvPr id="51" name="Rectangle 48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99FF3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2" name="Text Box 48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570"/>
            <p:cNvGrpSpPr>
              <a:grpSpLocks/>
            </p:cNvGrpSpPr>
            <p:nvPr/>
          </p:nvGrpSpPr>
          <p:grpSpPr bwMode="auto">
            <a:xfrm>
              <a:off x="1295400" y="3505200"/>
              <a:ext cx="1828800" cy="3048000"/>
              <a:chOff x="4080" y="1536"/>
              <a:chExt cx="1152" cy="1920"/>
            </a:xfrm>
          </p:grpSpPr>
          <p:grpSp>
            <p:nvGrpSpPr>
              <p:cNvPr id="33" name="Group 495"/>
              <p:cNvGrpSpPr>
                <a:grpSpLocks/>
              </p:cNvGrpSpPr>
              <p:nvPr/>
            </p:nvGrpSpPr>
            <p:grpSpPr bwMode="auto">
              <a:xfrm>
                <a:off x="4848" y="1536"/>
                <a:ext cx="384" cy="384"/>
                <a:chOff x="1488" y="3552"/>
                <a:chExt cx="384" cy="384"/>
              </a:xfrm>
            </p:grpSpPr>
            <p:sp>
              <p:nvSpPr>
                <p:cNvPr id="49" name="Rectangle 496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Text Box 497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4" name="Group 498"/>
              <p:cNvGrpSpPr>
                <a:grpSpLocks/>
              </p:cNvGrpSpPr>
              <p:nvPr/>
            </p:nvGrpSpPr>
            <p:grpSpPr bwMode="auto">
              <a:xfrm>
                <a:off x="4848" y="1920"/>
                <a:ext cx="384" cy="384"/>
                <a:chOff x="1488" y="3552"/>
                <a:chExt cx="384" cy="384"/>
              </a:xfrm>
            </p:grpSpPr>
            <p:sp>
              <p:nvSpPr>
                <p:cNvPr id="47" name="Rectangle 499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Text Box 500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5" name="Group 501"/>
              <p:cNvGrpSpPr>
                <a:grpSpLocks/>
              </p:cNvGrpSpPr>
              <p:nvPr/>
            </p:nvGrpSpPr>
            <p:grpSpPr bwMode="auto">
              <a:xfrm>
                <a:off x="4848" y="3072"/>
                <a:ext cx="384" cy="384"/>
                <a:chOff x="1488" y="3552"/>
                <a:chExt cx="384" cy="384"/>
              </a:xfrm>
            </p:grpSpPr>
            <p:sp>
              <p:nvSpPr>
                <p:cNvPr id="45" name="Rectangle 502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Text Box 503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6" name="Group 507"/>
              <p:cNvGrpSpPr>
                <a:grpSpLocks/>
              </p:cNvGrpSpPr>
              <p:nvPr/>
            </p:nvGrpSpPr>
            <p:grpSpPr bwMode="auto">
              <a:xfrm>
                <a:off x="4080" y="1920"/>
                <a:ext cx="384" cy="384"/>
                <a:chOff x="1488" y="3552"/>
                <a:chExt cx="384" cy="384"/>
              </a:xfrm>
            </p:grpSpPr>
            <p:sp>
              <p:nvSpPr>
                <p:cNvPr id="43" name="Rectangle 508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Text Box 509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7" name="Group 513"/>
              <p:cNvGrpSpPr>
                <a:grpSpLocks/>
              </p:cNvGrpSpPr>
              <p:nvPr/>
            </p:nvGrpSpPr>
            <p:grpSpPr bwMode="auto">
              <a:xfrm>
                <a:off x="4080" y="1536"/>
                <a:ext cx="384" cy="384"/>
                <a:chOff x="1488" y="3552"/>
                <a:chExt cx="384" cy="384"/>
              </a:xfrm>
            </p:grpSpPr>
            <p:sp>
              <p:nvSpPr>
                <p:cNvPr id="41" name="Rectangle 514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Text Box 515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516"/>
              <p:cNvGrpSpPr>
                <a:grpSpLocks/>
              </p:cNvGrpSpPr>
              <p:nvPr/>
            </p:nvGrpSpPr>
            <p:grpSpPr bwMode="auto">
              <a:xfrm>
                <a:off x="4080" y="3072"/>
                <a:ext cx="384" cy="384"/>
                <a:chOff x="3600" y="3312"/>
                <a:chExt cx="384" cy="384"/>
              </a:xfrm>
            </p:grpSpPr>
            <p:sp>
              <p:nvSpPr>
                <p:cNvPr id="39" name="Rectangle 517"/>
                <p:cNvSpPr>
                  <a:spLocks noChangeArrowheads="1"/>
                </p:cNvSpPr>
                <p:nvPr/>
              </p:nvSpPr>
              <p:spPr bwMode="auto">
                <a:xfrm>
                  <a:off x="3600" y="331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Text Box 518"/>
                <p:cNvSpPr txBox="1">
                  <a:spLocks noChangeArrowheads="1"/>
                </p:cNvSpPr>
                <p:nvPr/>
              </p:nvSpPr>
              <p:spPr bwMode="auto">
                <a:xfrm>
                  <a:off x="3686" y="336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oup 569"/>
            <p:cNvGrpSpPr>
              <a:grpSpLocks/>
            </p:cNvGrpSpPr>
            <p:nvPr/>
          </p:nvGrpSpPr>
          <p:grpSpPr bwMode="auto">
            <a:xfrm>
              <a:off x="685800" y="4724400"/>
              <a:ext cx="3048000" cy="1219200"/>
              <a:chOff x="3696" y="2304"/>
              <a:chExt cx="1920" cy="768"/>
            </a:xfrm>
          </p:grpSpPr>
          <p:grpSp>
            <p:nvGrpSpPr>
              <p:cNvPr id="9" name="Group 483"/>
              <p:cNvGrpSpPr>
                <a:grpSpLocks/>
              </p:cNvGrpSpPr>
              <p:nvPr/>
            </p:nvGrpSpPr>
            <p:grpSpPr bwMode="auto">
              <a:xfrm>
                <a:off x="4464" y="2688"/>
                <a:ext cx="384" cy="384"/>
                <a:chOff x="1488" y="3552"/>
                <a:chExt cx="384" cy="384"/>
              </a:xfrm>
            </p:grpSpPr>
            <p:sp>
              <p:nvSpPr>
                <p:cNvPr id="31" name="Rectangle 484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 Box 485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" name="Group 486"/>
              <p:cNvGrpSpPr>
                <a:grpSpLocks/>
              </p:cNvGrpSpPr>
              <p:nvPr/>
            </p:nvGrpSpPr>
            <p:grpSpPr bwMode="auto">
              <a:xfrm>
                <a:off x="4464" y="2304"/>
                <a:ext cx="384" cy="384"/>
                <a:chOff x="1488" y="3552"/>
                <a:chExt cx="384" cy="384"/>
              </a:xfrm>
            </p:grpSpPr>
            <p:sp>
              <p:nvSpPr>
                <p:cNvPr id="29" name="Rectangle 487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Text Box 488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 489"/>
              <p:cNvGrpSpPr>
                <a:grpSpLocks/>
              </p:cNvGrpSpPr>
              <p:nvPr/>
            </p:nvGrpSpPr>
            <p:grpSpPr bwMode="auto">
              <a:xfrm>
                <a:off x="5232" y="2688"/>
                <a:ext cx="384" cy="384"/>
                <a:chOff x="1488" y="3552"/>
                <a:chExt cx="384" cy="384"/>
              </a:xfrm>
            </p:grpSpPr>
            <p:sp>
              <p:nvSpPr>
                <p:cNvPr id="27" name="Rectangle 490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Text Box 491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" name="Group 492"/>
              <p:cNvGrpSpPr>
                <a:grpSpLocks/>
              </p:cNvGrpSpPr>
              <p:nvPr/>
            </p:nvGrpSpPr>
            <p:grpSpPr bwMode="auto">
              <a:xfrm>
                <a:off x="5232" y="2304"/>
                <a:ext cx="384" cy="384"/>
                <a:chOff x="4368" y="2928"/>
                <a:chExt cx="384" cy="384"/>
              </a:xfrm>
            </p:grpSpPr>
            <p:sp>
              <p:nvSpPr>
                <p:cNvPr id="25" name="Rectangle 493"/>
                <p:cNvSpPr>
                  <a:spLocks noChangeArrowheads="1"/>
                </p:cNvSpPr>
                <p:nvPr/>
              </p:nvSpPr>
              <p:spPr bwMode="auto">
                <a:xfrm>
                  <a:off x="4368" y="2928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Text Box 494"/>
                <p:cNvSpPr txBox="1">
                  <a:spLocks noChangeArrowheads="1"/>
                </p:cNvSpPr>
                <p:nvPr/>
              </p:nvSpPr>
              <p:spPr bwMode="auto">
                <a:xfrm>
                  <a:off x="4454" y="2976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roup 522"/>
              <p:cNvGrpSpPr>
                <a:grpSpLocks/>
              </p:cNvGrpSpPr>
              <p:nvPr/>
            </p:nvGrpSpPr>
            <p:grpSpPr bwMode="auto">
              <a:xfrm>
                <a:off x="4848" y="2688"/>
                <a:ext cx="384" cy="384"/>
                <a:chOff x="1488" y="3552"/>
                <a:chExt cx="384" cy="384"/>
              </a:xfrm>
            </p:grpSpPr>
            <p:sp>
              <p:nvSpPr>
                <p:cNvPr id="23" name="Rectangle 523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 Box 524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528"/>
              <p:cNvGrpSpPr>
                <a:grpSpLocks/>
              </p:cNvGrpSpPr>
              <p:nvPr/>
            </p:nvGrpSpPr>
            <p:grpSpPr bwMode="auto">
              <a:xfrm>
                <a:off x="3696" y="2688"/>
                <a:ext cx="384" cy="384"/>
                <a:chOff x="1488" y="3552"/>
                <a:chExt cx="384" cy="384"/>
              </a:xfrm>
            </p:grpSpPr>
            <p:sp>
              <p:nvSpPr>
                <p:cNvPr id="21" name="Rectangle 529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 Box 530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oup 543"/>
              <p:cNvGrpSpPr>
                <a:grpSpLocks/>
              </p:cNvGrpSpPr>
              <p:nvPr/>
            </p:nvGrpSpPr>
            <p:grpSpPr bwMode="auto">
              <a:xfrm>
                <a:off x="3696" y="2304"/>
                <a:ext cx="384" cy="384"/>
                <a:chOff x="1488" y="3552"/>
                <a:chExt cx="384" cy="384"/>
              </a:xfrm>
            </p:grpSpPr>
            <p:sp>
              <p:nvSpPr>
                <p:cNvPr id="19" name="Rectangle 544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Text Box 545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oup 546"/>
              <p:cNvGrpSpPr>
                <a:grpSpLocks/>
              </p:cNvGrpSpPr>
              <p:nvPr/>
            </p:nvGrpSpPr>
            <p:grpSpPr bwMode="auto">
              <a:xfrm>
                <a:off x="4080" y="2304"/>
                <a:ext cx="384" cy="384"/>
                <a:chOff x="1488" y="3552"/>
                <a:chExt cx="384" cy="384"/>
              </a:xfrm>
            </p:grpSpPr>
            <p:sp>
              <p:nvSpPr>
                <p:cNvPr id="17" name="Rectangle 547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Text Box 548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40" name="Group 427"/>
          <p:cNvGrpSpPr>
            <a:grpSpLocks/>
          </p:cNvGrpSpPr>
          <p:nvPr/>
        </p:nvGrpSpPr>
        <p:grpSpPr bwMode="auto">
          <a:xfrm>
            <a:off x="1905000" y="4495800"/>
            <a:ext cx="609600" cy="609600"/>
            <a:chOff x="1905000" y="4038600"/>
            <a:chExt cx="609600" cy="609600"/>
          </a:xfrm>
        </p:grpSpPr>
        <p:sp>
          <p:nvSpPr>
            <p:cNvPr id="141" name="Rectangle 735"/>
            <p:cNvSpPr>
              <a:spLocks noChangeArrowheads="1"/>
            </p:cNvSpPr>
            <p:nvPr/>
          </p:nvSpPr>
          <p:spPr bwMode="auto">
            <a:xfrm>
              <a:off x="1905000" y="4038600"/>
              <a:ext cx="609600" cy="609600"/>
            </a:xfrm>
            <a:prstGeom prst="rect">
              <a:avLst/>
            </a:prstGeom>
            <a:solidFill>
              <a:srgbClr val="FF858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42" name="Text Box 736"/>
            <p:cNvSpPr txBox="1">
              <a:spLocks noChangeArrowheads="1"/>
            </p:cNvSpPr>
            <p:nvPr/>
          </p:nvSpPr>
          <p:spPr bwMode="auto">
            <a:xfrm>
              <a:off x="2041525" y="4114800"/>
              <a:ext cx="336550" cy="457200"/>
            </a:xfrm>
            <a:prstGeom prst="rect">
              <a:avLst/>
            </a:prstGeom>
            <a:solidFill>
              <a:srgbClr val="FF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43" name="Group 712"/>
          <p:cNvGrpSpPr>
            <a:grpSpLocks/>
          </p:cNvGrpSpPr>
          <p:nvPr/>
        </p:nvGrpSpPr>
        <p:grpSpPr bwMode="auto">
          <a:xfrm>
            <a:off x="685800" y="2057400"/>
            <a:ext cx="609600" cy="609600"/>
            <a:chOff x="1488" y="3552"/>
            <a:chExt cx="384" cy="384"/>
          </a:xfrm>
        </p:grpSpPr>
        <p:sp>
          <p:nvSpPr>
            <p:cNvPr id="144" name="Rectangle 713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DCDC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45" name="Text Box 714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46" name="Group 730"/>
          <p:cNvGrpSpPr>
            <a:grpSpLocks/>
          </p:cNvGrpSpPr>
          <p:nvPr/>
        </p:nvGrpSpPr>
        <p:grpSpPr bwMode="auto">
          <a:xfrm>
            <a:off x="685800" y="2057400"/>
            <a:ext cx="3048000" cy="3048000"/>
            <a:chOff x="816" y="1344"/>
            <a:chExt cx="1920" cy="1920"/>
          </a:xfrm>
        </p:grpSpPr>
        <p:grpSp>
          <p:nvGrpSpPr>
            <p:cNvPr id="147" name="Group 718"/>
            <p:cNvGrpSpPr>
              <a:grpSpLocks/>
            </p:cNvGrpSpPr>
            <p:nvPr/>
          </p:nvGrpSpPr>
          <p:grpSpPr bwMode="auto">
            <a:xfrm>
              <a:off x="816" y="1728"/>
              <a:ext cx="384" cy="384"/>
              <a:chOff x="3216" y="2544"/>
              <a:chExt cx="384" cy="384"/>
            </a:xfrm>
          </p:grpSpPr>
          <p:sp>
            <p:nvSpPr>
              <p:cNvPr id="157" name="Rectangle 719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8" name="Text Box 720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8" name="Group 721"/>
            <p:cNvGrpSpPr>
              <a:grpSpLocks/>
            </p:cNvGrpSpPr>
            <p:nvPr/>
          </p:nvGrpSpPr>
          <p:grpSpPr bwMode="auto">
            <a:xfrm>
              <a:off x="816" y="2880"/>
              <a:ext cx="384" cy="384"/>
              <a:chOff x="1488" y="3552"/>
              <a:chExt cx="384" cy="384"/>
            </a:xfrm>
          </p:grpSpPr>
          <p:sp>
            <p:nvSpPr>
              <p:cNvPr id="155" name="Rectangle 72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6" name="Text Box 72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9" name="Group 724"/>
            <p:cNvGrpSpPr>
              <a:grpSpLocks/>
            </p:cNvGrpSpPr>
            <p:nvPr/>
          </p:nvGrpSpPr>
          <p:grpSpPr bwMode="auto">
            <a:xfrm>
              <a:off x="1584" y="1344"/>
              <a:ext cx="384" cy="384"/>
              <a:chOff x="3984" y="2160"/>
              <a:chExt cx="384" cy="384"/>
            </a:xfrm>
          </p:grpSpPr>
          <p:sp>
            <p:nvSpPr>
              <p:cNvPr id="153" name="Rectangle 725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4" name="Text Box 726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50" name="Group 727"/>
            <p:cNvGrpSpPr>
              <a:grpSpLocks/>
            </p:cNvGrpSpPr>
            <p:nvPr/>
          </p:nvGrpSpPr>
          <p:grpSpPr bwMode="auto">
            <a:xfrm>
              <a:off x="2352" y="1344"/>
              <a:ext cx="384" cy="384"/>
              <a:chOff x="1488" y="3552"/>
              <a:chExt cx="384" cy="384"/>
            </a:xfrm>
          </p:grpSpPr>
          <p:sp>
            <p:nvSpPr>
              <p:cNvPr id="151" name="Rectangle 72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2" name="Text Box 72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9" name="Group 731"/>
          <p:cNvGrpSpPr>
            <a:grpSpLocks/>
          </p:cNvGrpSpPr>
          <p:nvPr/>
        </p:nvGrpSpPr>
        <p:grpSpPr bwMode="auto">
          <a:xfrm>
            <a:off x="1905000" y="2667000"/>
            <a:ext cx="609600" cy="609600"/>
            <a:chOff x="1488" y="3552"/>
            <a:chExt cx="384" cy="384"/>
          </a:xfrm>
        </p:grpSpPr>
        <p:sp>
          <p:nvSpPr>
            <p:cNvPr id="160" name="Rectangle 732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DCDC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61" name="Text Box 733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62" name="Group 737"/>
          <p:cNvGrpSpPr>
            <a:grpSpLocks/>
          </p:cNvGrpSpPr>
          <p:nvPr/>
        </p:nvGrpSpPr>
        <p:grpSpPr bwMode="auto">
          <a:xfrm>
            <a:off x="3124200" y="2667000"/>
            <a:ext cx="609600" cy="609600"/>
            <a:chOff x="1488" y="3552"/>
            <a:chExt cx="384" cy="384"/>
          </a:xfrm>
        </p:grpSpPr>
        <p:sp>
          <p:nvSpPr>
            <p:cNvPr id="163" name="Rectangle 738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FF8585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64" name="Text Box 739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FF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65" name="Group 740"/>
          <p:cNvGrpSpPr>
            <a:grpSpLocks/>
          </p:cNvGrpSpPr>
          <p:nvPr/>
        </p:nvGrpSpPr>
        <p:grpSpPr bwMode="auto">
          <a:xfrm>
            <a:off x="3124200" y="4495800"/>
            <a:ext cx="609600" cy="609600"/>
            <a:chOff x="1488" y="3552"/>
            <a:chExt cx="384" cy="384"/>
          </a:xfrm>
        </p:grpSpPr>
        <p:sp>
          <p:nvSpPr>
            <p:cNvPr id="166" name="Rectangle 741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DCDC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67" name="Text Box 742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68" name="Text Box 772"/>
          <p:cNvSpPr txBox="1">
            <a:spLocks noChangeArrowheads="1"/>
          </p:cNvSpPr>
          <p:nvPr/>
        </p:nvSpPr>
        <p:spPr bwMode="auto">
          <a:xfrm>
            <a:off x="3886200" y="5410200"/>
            <a:ext cx="1073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B-3 (2)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169" name="Group 423"/>
          <p:cNvGrpSpPr>
            <a:grpSpLocks/>
          </p:cNvGrpSpPr>
          <p:nvPr/>
        </p:nvGrpSpPr>
        <p:grpSpPr bwMode="auto">
          <a:xfrm>
            <a:off x="228600" y="5410200"/>
            <a:ext cx="3621088" cy="1295400"/>
            <a:chOff x="3194050" y="1524000"/>
            <a:chExt cx="3621088" cy="1295400"/>
          </a:xfrm>
        </p:grpSpPr>
        <p:sp>
          <p:nvSpPr>
            <p:cNvPr id="170" name="Text Box 571"/>
            <p:cNvSpPr txBox="1">
              <a:spLocks noChangeArrowheads="1"/>
            </p:cNvSpPr>
            <p:nvPr/>
          </p:nvSpPr>
          <p:spPr bwMode="auto">
            <a:xfrm>
              <a:off x="3194050" y="1887538"/>
              <a:ext cx="10731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C-4 (4)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71" name="Text Box 572"/>
            <p:cNvSpPr txBox="1">
              <a:spLocks noChangeArrowheads="1"/>
            </p:cNvSpPr>
            <p:nvPr/>
          </p:nvSpPr>
          <p:spPr bwMode="auto">
            <a:xfrm>
              <a:off x="4329113" y="1887538"/>
              <a:ext cx="10906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D-2 (6)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72" name="Text Box 573"/>
            <p:cNvSpPr txBox="1">
              <a:spLocks noChangeArrowheads="1"/>
            </p:cNvSpPr>
            <p:nvPr/>
          </p:nvSpPr>
          <p:spPr bwMode="auto">
            <a:xfrm>
              <a:off x="5572125" y="2362200"/>
              <a:ext cx="10906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A-5 (7)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73" name="Text Box 574"/>
            <p:cNvSpPr txBox="1">
              <a:spLocks noChangeArrowheads="1"/>
            </p:cNvSpPr>
            <p:nvPr/>
          </p:nvSpPr>
          <p:spPr bwMode="auto">
            <a:xfrm>
              <a:off x="5572125" y="1524000"/>
              <a:ext cx="12430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A-1 (10)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174" name="Group 776"/>
            <p:cNvGrpSpPr>
              <a:grpSpLocks/>
            </p:cNvGrpSpPr>
            <p:nvPr/>
          </p:nvGrpSpPr>
          <p:grpSpPr bwMode="auto">
            <a:xfrm>
              <a:off x="5419725" y="1828800"/>
              <a:ext cx="152400" cy="685800"/>
              <a:chOff x="2400" y="3456"/>
              <a:chExt cx="96" cy="432"/>
            </a:xfrm>
          </p:grpSpPr>
          <p:sp>
            <p:nvSpPr>
              <p:cNvPr id="175" name="Line 774"/>
              <p:cNvSpPr>
                <a:spLocks noChangeShapeType="1"/>
              </p:cNvSpPr>
              <p:nvPr/>
            </p:nvSpPr>
            <p:spPr bwMode="auto">
              <a:xfrm flipV="1">
                <a:off x="2400" y="3456"/>
                <a:ext cx="96" cy="14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6" name="Line 775"/>
              <p:cNvSpPr>
                <a:spLocks noChangeShapeType="1"/>
              </p:cNvSpPr>
              <p:nvPr/>
            </p:nvSpPr>
            <p:spPr bwMode="auto">
              <a:xfrm flipH="1" flipV="1">
                <a:off x="2400" y="3696"/>
                <a:ext cx="96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77" name="TextBox 438"/>
          <p:cNvSpPr txBox="1">
            <a:spLocks noChangeArrowheads="1"/>
          </p:cNvSpPr>
          <p:nvPr/>
        </p:nvSpPr>
        <p:spPr bwMode="auto">
          <a:xfrm>
            <a:off x="3886200" y="2133600"/>
            <a:ext cx="495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Untuk pemilihan A-1 :</a:t>
            </a:r>
          </a:p>
        </p:txBody>
      </p:sp>
      <p:sp>
        <p:nvSpPr>
          <p:cNvPr id="178" name="TextBox 438"/>
          <p:cNvSpPr txBox="1">
            <a:spLocks noChangeArrowheads="1"/>
          </p:cNvSpPr>
          <p:nvPr/>
        </p:nvSpPr>
        <p:spPr bwMode="auto">
          <a:xfrm>
            <a:off x="3886200" y="2438400"/>
            <a:ext cx="480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27013" marR="0" lvl="0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Hapus baris A dan kolom-1.</a:t>
            </a:r>
          </a:p>
        </p:txBody>
      </p:sp>
      <p:sp>
        <p:nvSpPr>
          <p:cNvPr id="179" name="TextBox 438"/>
          <p:cNvSpPr txBox="1">
            <a:spLocks noChangeArrowheads="1"/>
          </p:cNvSpPr>
          <p:nvPr/>
        </p:nvSpPr>
        <p:spPr bwMode="auto">
          <a:xfrm>
            <a:off x="3886200" y="2724150"/>
            <a:ext cx="4800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27013" marR="0" lvl="0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Dari sel belum terhapus sisanya, pilih baris / kolom dgn sel nol tunggal. Didapat B-3</a:t>
            </a:r>
          </a:p>
        </p:txBody>
      </p:sp>
      <p:sp>
        <p:nvSpPr>
          <p:cNvPr id="180" name="Text Box 773"/>
          <p:cNvSpPr txBox="1">
            <a:spLocks noChangeArrowheads="1"/>
          </p:cNvSpPr>
          <p:nvPr/>
        </p:nvSpPr>
        <p:spPr bwMode="auto">
          <a:xfrm>
            <a:off x="5046663" y="5410200"/>
            <a:ext cx="1055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E-5 (6)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1" name="TextBox 438"/>
          <p:cNvSpPr txBox="1">
            <a:spLocks noChangeArrowheads="1"/>
          </p:cNvSpPr>
          <p:nvPr/>
        </p:nvSpPr>
        <p:spPr bwMode="auto">
          <a:xfrm>
            <a:off x="3886200" y="3333750"/>
            <a:ext cx="480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27013" marR="0" lvl="0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Hapus baris B dan kolom-3.</a:t>
            </a:r>
          </a:p>
        </p:txBody>
      </p:sp>
      <p:sp>
        <p:nvSpPr>
          <p:cNvPr id="182" name="TextBox 438"/>
          <p:cNvSpPr txBox="1">
            <a:spLocks noChangeArrowheads="1"/>
          </p:cNvSpPr>
          <p:nvPr/>
        </p:nvSpPr>
        <p:spPr bwMode="auto">
          <a:xfrm>
            <a:off x="3886200" y="3638550"/>
            <a:ext cx="480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27013" marR="0" lvl="0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Diperoleh sel E-5 sebagai penyelesaian.</a:t>
            </a:r>
          </a:p>
        </p:txBody>
      </p:sp>
    </p:spTree>
    <p:extLst>
      <p:ext uri="{BB962C8B-B14F-4D97-AF65-F5344CB8AC3E}">
        <p14:creationId xmlns:p14="http://schemas.microsoft.com/office/powerpoint/2010/main" val="17768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77" grpId="0"/>
      <p:bldP spid="178" grpId="0"/>
      <p:bldP spid="179" grpId="0"/>
      <p:bldP spid="180" grpId="0"/>
      <p:bldP spid="181" grpId="0"/>
      <p:bldP spid="18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8"/>
          <p:cNvSpPr txBox="1">
            <a:spLocks noChangeArrowheads="1"/>
          </p:cNvSpPr>
          <p:nvPr/>
        </p:nvSpPr>
        <p:spPr bwMode="auto">
          <a:xfrm>
            <a:off x="1981200" y="457200"/>
            <a:ext cx="69453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Contoh 7.4</a:t>
            </a:r>
            <a:b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</a:br>
            <a: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Penugasan – Alokasi Optimal (3)</a:t>
            </a:r>
            <a:endParaRPr kumimoji="0" lang="en-GB" altLang="id-ID" sz="32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grpSp>
        <p:nvGrpSpPr>
          <p:cNvPr id="3" name="Group 426"/>
          <p:cNvGrpSpPr>
            <a:grpSpLocks/>
          </p:cNvGrpSpPr>
          <p:nvPr/>
        </p:nvGrpSpPr>
        <p:grpSpPr bwMode="auto">
          <a:xfrm>
            <a:off x="152400" y="1447800"/>
            <a:ext cx="3505200" cy="3581400"/>
            <a:chOff x="228600" y="2971800"/>
            <a:chExt cx="3505200" cy="3581400"/>
          </a:xfrm>
        </p:grpSpPr>
        <p:grpSp>
          <p:nvGrpSpPr>
            <p:cNvPr id="4" name="Group 478"/>
            <p:cNvGrpSpPr>
              <a:grpSpLocks/>
            </p:cNvGrpSpPr>
            <p:nvPr/>
          </p:nvGrpSpPr>
          <p:grpSpPr bwMode="auto">
            <a:xfrm>
              <a:off x="228600" y="2971800"/>
              <a:ext cx="3505200" cy="3581400"/>
              <a:chOff x="240" y="768"/>
              <a:chExt cx="2208" cy="2256"/>
            </a:xfrm>
          </p:grpSpPr>
          <p:grpSp>
            <p:nvGrpSpPr>
              <p:cNvPr id="55" name="Group 250"/>
              <p:cNvGrpSpPr>
                <a:grpSpLocks/>
              </p:cNvGrpSpPr>
              <p:nvPr/>
            </p:nvGrpSpPr>
            <p:grpSpPr bwMode="auto">
              <a:xfrm>
                <a:off x="1296" y="2256"/>
                <a:ext cx="384" cy="384"/>
                <a:chOff x="1488" y="3552"/>
                <a:chExt cx="384" cy="384"/>
              </a:xfrm>
            </p:grpSpPr>
            <p:sp>
              <p:nvSpPr>
                <p:cNvPr id="138" name="Rectangle 251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Text Box 252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6" name="Group 253"/>
              <p:cNvGrpSpPr>
                <a:grpSpLocks/>
              </p:cNvGrpSpPr>
              <p:nvPr/>
            </p:nvGrpSpPr>
            <p:grpSpPr bwMode="auto">
              <a:xfrm>
                <a:off x="1296" y="1872"/>
                <a:ext cx="384" cy="384"/>
                <a:chOff x="1488" y="3552"/>
                <a:chExt cx="384" cy="384"/>
              </a:xfrm>
            </p:grpSpPr>
            <p:sp>
              <p:nvSpPr>
                <p:cNvPr id="136" name="Rectangle 254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Text Box 255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" name="Group 256"/>
              <p:cNvGrpSpPr>
                <a:grpSpLocks/>
              </p:cNvGrpSpPr>
              <p:nvPr/>
            </p:nvGrpSpPr>
            <p:grpSpPr bwMode="auto">
              <a:xfrm>
                <a:off x="2064" y="2256"/>
                <a:ext cx="384" cy="384"/>
                <a:chOff x="1488" y="3552"/>
                <a:chExt cx="384" cy="384"/>
              </a:xfrm>
            </p:grpSpPr>
            <p:sp>
              <p:nvSpPr>
                <p:cNvPr id="134" name="Rectangle 257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Text Box 258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" name="Group 259"/>
              <p:cNvGrpSpPr>
                <a:grpSpLocks/>
              </p:cNvGrpSpPr>
              <p:nvPr/>
            </p:nvGrpSpPr>
            <p:grpSpPr bwMode="auto">
              <a:xfrm>
                <a:off x="2064" y="1872"/>
                <a:ext cx="384" cy="384"/>
                <a:chOff x="4368" y="2928"/>
                <a:chExt cx="384" cy="384"/>
              </a:xfrm>
            </p:grpSpPr>
            <p:sp>
              <p:nvSpPr>
                <p:cNvPr id="132" name="Rectangle 260"/>
                <p:cNvSpPr>
                  <a:spLocks noChangeArrowheads="1"/>
                </p:cNvSpPr>
                <p:nvPr/>
              </p:nvSpPr>
              <p:spPr bwMode="auto">
                <a:xfrm>
                  <a:off x="4368" y="2928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Text Box 261"/>
                <p:cNvSpPr txBox="1">
                  <a:spLocks noChangeArrowheads="1"/>
                </p:cNvSpPr>
                <p:nvPr/>
              </p:nvSpPr>
              <p:spPr bwMode="auto">
                <a:xfrm>
                  <a:off x="4454" y="2976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9" name="Group 263"/>
              <p:cNvGrpSpPr>
                <a:grpSpLocks/>
              </p:cNvGrpSpPr>
              <p:nvPr/>
            </p:nvGrpSpPr>
            <p:grpSpPr bwMode="auto">
              <a:xfrm>
                <a:off x="1680" y="1104"/>
                <a:ext cx="384" cy="384"/>
                <a:chOff x="1488" y="3552"/>
                <a:chExt cx="384" cy="384"/>
              </a:xfrm>
            </p:grpSpPr>
            <p:sp>
              <p:nvSpPr>
                <p:cNvPr id="130" name="Rectangle 264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Text Box 265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Group 266"/>
              <p:cNvGrpSpPr>
                <a:grpSpLocks/>
              </p:cNvGrpSpPr>
              <p:nvPr/>
            </p:nvGrpSpPr>
            <p:grpSpPr bwMode="auto">
              <a:xfrm>
                <a:off x="1680" y="1488"/>
                <a:ext cx="384" cy="384"/>
                <a:chOff x="1488" y="3552"/>
                <a:chExt cx="384" cy="384"/>
              </a:xfrm>
            </p:grpSpPr>
            <p:sp>
              <p:nvSpPr>
                <p:cNvPr id="128" name="Rectangle 267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Text Box 268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Group 269"/>
              <p:cNvGrpSpPr>
                <a:grpSpLocks/>
              </p:cNvGrpSpPr>
              <p:nvPr/>
            </p:nvGrpSpPr>
            <p:grpSpPr bwMode="auto">
              <a:xfrm>
                <a:off x="1680" y="2640"/>
                <a:ext cx="384" cy="384"/>
                <a:chOff x="1488" y="3552"/>
                <a:chExt cx="384" cy="384"/>
              </a:xfrm>
            </p:grpSpPr>
            <p:sp>
              <p:nvSpPr>
                <p:cNvPr id="126" name="Rectangle 270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Text Box 271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oup 272"/>
              <p:cNvGrpSpPr>
                <a:grpSpLocks/>
              </p:cNvGrpSpPr>
              <p:nvPr/>
            </p:nvGrpSpPr>
            <p:grpSpPr bwMode="auto">
              <a:xfrm>
                <a:off x="528" y="1488"/>
                <a:ext cx="384" cy="384"/>
                <a:chOff x="3216" y="2544"/>
                <a:chExt cx="384" cy="384"/>
              </a:xfrm>
            </p:grpSpPr>
            <p:sp>
              <p:nvSpPr>
                <p:cNvPr id="124" name="Rectangle 273"/>
                <p:cNvSpPr>
                  <a:spLocks noChangeArrowheads="1"/>
                </p:cNvSpPr>
                <p:nvPr/>
              </p:nvSpPr>
              <p:spPr bwMode="auto">
                <a:xfrm>
                  <a:off x="3216" y="2544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Text Box 274"/>
                <p:cNvSpPr txBox="1">
                  <a:spLocks noChangeArrowheads="1"/>
                </p:cNvSpPr>
                <p:nvPr/>
              </p:nvSpPr>
              <p:spPr bwMode="auto">
                <a:xfrm>
                  <a:off x="3302" y="2592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oup 275"/>
              <p:cNvGrpSpPr>
                <a:grpSpLocks/>
              </p:cNvGrpSpPr>
              <p:nvPr/>
            </p:nvGrpSpPr>
            <p:grpSpPr bwMode="auto">
              <a:xfrm>
                <a:off x="912" y="1488"/>
                <a:ext cx="384" cy="384"/>
                <a:chOff x="1488" y="3552"/>
                <a:chExt cx="384" cy="384"/>
              </a:xfrm>
            </p:grpSpPr>
            <p:sp>
              <p:nvSpPr>
                <p:cNvPr id="122" name="Rectangle 276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Text Box 277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Group 278"/>
              <p:cNvGrpSpPr>
                <a:grpSpLocks/>
              </p:cNvGrpSpPr>
              <p:nvPr/>
            </p:nvGrpSpPr>
            <p:grpSpPr bwMode="auto">
              <a:xfrm>
                <a:off x="528" y="1104"/>
                <a:ext cx="384" cy="384"/>
                <a:chOff x="1488" y="3552"/>
                <a:chExt cx="384" cy="384"/>
              </a:xfrm>
            </p:grpSpPr>
            <p:sp>
              <p:nvSpPr>
                <p:cNvPr id="120" name="Rectangle 279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Text Box 280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Group 281"/>
              <p:cNvGrpSpPr>
                <a:grpSpLocks/>
              </p:cNvGrpSpPr>
              <p:nvPr/>
            </p:nvGrpSpPr>
            <p:grpSpPr bwMode="auto">
              <a:xfrm>
                <a:off x="912" y="1104"/>
                <a:ext cx="384" cy="384"/>
                <a:chOff x="1488" y="3552"/>
                <a:chExt cx="384" cy="384"/>
              </a:xfrm>
            </p:grpSpPr>
            <p:sp>
              <p:nvSpPr>
                <p:cNvPr id="118" name="Rectangle 282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Text Box 283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6" name="Group 284"/>
              <p:cNvGrpSpPr>
                <a:grpSpLocks/>
              </p:cNvGrpSpPr>
              <p:nvPr/>
            </p:nvGrpSpPr>
            <p:grpSpPr bwMode="auto">
              <a:xfrm>
                <a:off x="912" y="2640"/>
                <a:ext cx="384" cy="384"/>
                <a:chOff x="3600" y="3312"/>
                <a:chExt cx="384" cy="384"/>
              </a:xfrm>
            </p:grpSpPr>
            <p:sp>
              <p:nvSpPr>
                <p:cNvPr id="116" name="Rectangle 285"/>
                <p:cNvSpPr>
                  <a:spLocks noChangeArrowheads="1"/>
                </p:cNvSpPr>
                <p:nvPr/>
              </p:nvSpPr>
              <p:spPr bwMode="auto">
                <a:xfrm>
                  <a:off x="3600" y="331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Text Box 286"/>
                <p:cNvSpPr txBox="1">
                  <a:spLocks noChangeArrowheads="1"/>
                </p:cNvSpPr>
                <p:nvPr/>
              </p:nvSpPr>
              <p:spPr bwMode="auto">
                <a:xfrm>
                  <a:off x="3686" y="336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7" name="Group 287"/>
              <p:cNvGrpSpPr>
                <a:grpSpLocks/>
              </p:cNvGrpSpPr>
              <p:nvPr/>
            </p:nvGrpSpPr>
            <p:grpSpPr bwMode="auto">
              <a:xfrm>
                <a:off x="528" y="2640"/>
                <a:ext cx="384" cy="384"/>
                <a:chOff x="1488" y="3552"/>
                <a:chExt cx="384" cy="384"/>
              </a:xfrm>
            </p:grpSpPr>
            <p:sp>
              <p:nvSpPr>
                <p:cNvPr id="114" name="Rectangle 288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Text Box 289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8" name="Group 291"/>
              <p:cNvGrpSpPr>
                <a:grpSpLocks/>
              </p:cNvGrpSpPr>
              <p:nvPr/>
            </p:nvGrpSpPr>
            <p:grpSpPr bwMode="auto">
              <a:xfrm>
                <a:off x="1680" y="2256"/>
                <a:ext cx="384" cy="384"/>
                <a:chOff x="1488" y="3552"/>
                <a:chExt cx="384" cy="384"/>
              </a:xfrm>
            </p:grpSpPr>
            <p:sp>
              <p:nvSpPr>
                <p:cNvPr id="112" name="Rectangle 292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Text Box 293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" name="Group 294"/>
              <p:cNvGrpSpPr>
                <a:grpSpLocks/>
              </p:cNvGrpSpPr>
              <p:nvPr/>
            </p:nvGrpSpPr>
            <p:grpSpPr bwMode="auto">
              <a:xfrm>
                <a:off x="912" y="2256"/>
                <a:ext cx="384" cy="384"/>
                <a:chOff x="3600" y="3312"/>
                <a:chExt cx="384" cy="384"/>
              </a:xfrm>
            </p:grpSpPr>
            <p:sp>
              <p:nvSpPr>
                <p:cNvPr id="110" name="Rectangle 295"/>
                <p:cNvSpPr>
                  <a:spLocks noChangeArrowheads="1"/>
                </p:cNvSpPr>
                <p:nvPr/>
              </p:nvSpPr>
              <p:spPr bwMode="auto">
                <a:xfrm>
                  <a:off x="3600" y="331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Text Box 296"/>
                <p:cNvSpPr txBox="1">
                  <a:spLocks noChangeArrowheads="1"/>
                </p:cNvSpPr>
                <p:nvPr/>
              </p:nvSpPr>
              <p:spPr bwMode="auto">
                <a:xfrm>
                  <a:off x="3686" y="336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0" name="Group 297"/>
              <p:cNvGrpSpPr>
                <a:grpSpLocks/>
              </p:cNvGrpSpPr>
              <p:nvPr/>
            </p:nvGrpSpPr>
            <p:grpSpPr bwMode="auto">
              <a:xfrm>
                <a:off x="528" y="2256"/>
                <a:ext cx="384" cy="384"/>
                <a:chOff x="1488" y="3552"/>
                <a:chExt cx="384" cy="384"/>
              </a:xfrm>
            </p:grpSpPr>
            <p:sp>
              <p:nvSpPr>
                <p:cNvPr id="108" name="Rectangle 298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Text Box 299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1" name="Group 300"/>
              <p:cNvGrpSpPr>
                <a:grpSpLocks/>
              </p:cNvGrpSpPr>
              <p:nvPr/>
            </p:nvGrpSpPr>
            <p:grpSpPr bwMode="auto">
              <a:xfrm>
                <a:off x="1296" y="1104"/>
                <a:ext cx="384" cy="384"/>
                <a:chOff x="3984" y="2160"/>
                <a:chExt cx="384" cy="384"/>
              </a:xfrm>
            </p:grpSpPr>
            <p:sp>
              <p:nvSpPr>
                <p:cNvPr id="106" name="Rectangle 301"/>
                <p:cNvSpPr>
                  <a:spLocks noChangeArrowheads="1"/>
                </p:cNvSpPr>
                <p:nvPr/>
              </p:nvSpPr>
              <p:spPr bwMode="auto">
                <a:xfrm>
                  <a:off x="3984" y="2160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Text Box 302"/>
                <p:cNvSpPr txBox="1">
                  <a:spLocks noChangeArrowheads="1"/>
                </p:cNvSpPr>
                <p:nvPr/>
              </p:nvSpPr>
              <p:spPr bwMode="auto">
                <a:xfrm>
                  <a:off x="4070" y="2208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303"/>
              <p:cNvGrpSpPr>
                <a:grpSpLocks/>
              </p:cNvGrpSpPr>
              <p:nvPr/>
            </p:nvGrpSpPr>
            <p:grpSpPr bwMode="auto">
              <a:xfrm>
                <a:off x="1680" y="1872"/>
                <a:ext cx="384" cy="384"/>
                <a:chOff x="4368" y="2928"/>
                <a:chExt cx="384" cy="384"/>
              </a:xfrm>
            </p:grpSpPr>
            <p:sp>
              <p:nvSpPr>
                <p:cNvPr id="104" name="Rectangle 304"/>
                <p:cNvSpPr>
                  <a:spLocks noChangeArrowheads="1"/>
                </p:cNvSpPr>
                <p:nvPr/>
              </p:nvSpPr>
              <p:spPr bwMode="auto">
                <a:xfrm>
                  <a:off x="4368" y="2928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Text Box 305"/>
                <p:cNvSpPr txBox="1">
                  <a:spLocks noChangeArrowheads="1"/>
                </p:cNvSpPr>
                <p:nvPr/>
              </p:nvSpPr>
              <p:spPr bwMode="auto">
                <a:xfrm>
                  <a:off x="4454" y="2976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" name="Group 306"/>
              <p:cNvGrpSpPr>
                <a:grpSpLocks/>
              </p:cNvGrpSpPr>
              <p:nvPr/>
            </p:nvGrpSpPr>
            <p:grpSpPr bwMode="auto">
              <a:xfrm>
                <a:off x="1296" y="1488"/>
                <a:ext cx="384" cy="384"/>
                <a:chOff x="1488" y="3552"/>
                <a:chExt cx="384" cy="384"/>
              </a:xfrm>
            </p:grpSpPr>
            <p:sp>
              <p:nvSpPr>
                <p:cNvPr id="102" name="Rectangle 307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Text Box 308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" name="Group 309"/>
              <p:cNvGrpSpPr>
                <a:grpSpLocks/>
              </p:cNvGrpSpPr>
              <p:nvPr/>
            </p:nvGrpSpPr>
            <p:grpSpPr bwMode="auto">
              <a:xfrm>
                <a:off x="1296" y="2640"/>
                <a:ext cx="384" cy="384"/>
                <a:chOff x="1488" y="3552"/>
                <a:chExt cx="384" cy="384"/>
              </a:xfrm>
            </p:grpSpPr>
            <p:sp>
              <p:nvSpPr>
                <p:cNvPr id="100" name="Rectangle 310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Text Box 311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5" name="Group 312"/>
              <p:cNvGrpSpPr>
                <a:grpSpLocks/>
              </p:cNvGrpSpPr>
              <p:nvPr/>
            </p:nvGrpSpPr>
            <p:grpSpPr bwMode="auto">
              <a:xfrm>
                <a:off x="528" y="1872"/>
                <a:ext cx="384" cy="384"/>
                <a:chOff x="1488" y="3552"/>
                <a:chExt cx="384" cy="384"/>
              </a:xfrm>
            </p:grpSpPr>
            <p:sp>
              <p:nvSpPr>
                <p:cNvPr id="98" name="Rectangle 313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Text Box 314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315"/>
              <p:cNvGrpSpPr>
                <a:grpSpLocks/>
              </p:cNvGrpSpPr>
              <p:nvPr/>
            </p:nvGrpSpPr>
            <p:grpSpPr bwMode="auto">
              <a:xfrm>
                <a:off x="912" y="1872"/>
                <a:ext cx="384" cy="384"/>
                <a:chOff x="1488" y="3552"/>
                <a:chExt cx="384" cy="384"/>
              </a:xfrm>
            </p:grpSpPr>
            <p:sp>
              <p:nvSpPr>
                <p:cNvPr id="96" name="Rectangle 316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Text Box 317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7" name="Group 318"/>
              <p:cNvGrpSpPr>
                <a:grpSpLocks/>
              </p:cNvGrpSpPr>
              <p:nvPr/>
            </p:nvGrpSpPr>
            <p:grpSpPr bwMode="auto">
              <a:xfrm>
                <a:off x="2064" y="1104"/>
                <a:ext cx="384" cy="384"/>
                <a:chOff x="1488" y="3552"/>
                <a:chExt cx="384" cy="384"/>
              </a:xfrm>
            </p:grpSpPr>
            <p:sp>
              <p:nvSpPr>
                <p:cNvPr id="94" name="Rectangle 319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Text Box 320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8" name="Group 321"/>
              <p:cNvGrpSpPr>
                <a:grpSpLocks/>
              </p:cNvGrpSpPr>
              <p:nvPr/>
            </p:nvGrpSpPr>
            <p:grpSpPr bwMode="auto">
              <a:xfrm>
                <a:off x="2064" y="1488"/>
                <a:ext cx="384" cy="384"/>
                <a:chOff x="1488" y="3552"/>
                <a:chExt cx="384" cy="384"/>
              </a:xfrm>
            </p:grpSpPr>
            <p:sp>
              <p:nvSpPr>
                <p:cNvPr id="92" name="Rectangle 322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Text Box 323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" name="Group 324"/>
              <p:cNvGrpSpPr>
                <a:grpSpLocks/>
              </p:cNvGrpSpPr>
              <p:nvPr/>
            </p:nvGrpSpPr>
            <p:grpSpPr bwMode="auto">
              <a:xfrm>
                <a:off x="2064" y="2640"/>
                <a:ext cx="384" cy="384"/>
                <a:chOff x="1488" y="3552"/>
                <a:chExt cx="384" cy="384"/>
              </a:xfrm>
            </p:grpSpPr>
            <p:sp>
              <p:nvSpPr>
                <p:cNvPr id="90" name="Rectangle 325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5EBC1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Text Box 326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5EB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0" name="Text Box 393"/>
              <p:cNvSpPr txBox="1">
                <a:spLocks noChangeArrowheads="1"/>
              </p:cNvSpPr>
              <p:nvPr/>
            </p:nvSpPr>
            <p:spPr bwMode="auto">
              <a:xfrm>
                <a:off x="576" y="7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" name="Text Box 394"/>
              <p:cNvSpPr txBox="1">
                <a:spLocks noChangeArrowheads="1"/>
              </p:cNvSpPr>
              <p:nvPr/>
            </p:nvSpPr>
            <p:spPr bwMode="auto">
              <a:xfrm>
                <a:off x="960" y="7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2" name="Text Box 395"/>
              <p:cNvSpPr txBox="1">
                <a:spLocks noChangeArrowheads="1"/>
              </p:cNvSpPr>
              <p:nvPr/>
            </p:nvSpPr>
            <p:spPr bwMode="auto">
              <a:xfrm>
                <a:off x="1728" y="7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3" name="Text Box 396"/>
              <p:cNvSpPr txBox="1">
                <a:spLocks noChangeArrowheads="1"/>
              </p:cNvSpPr>
              <p:nvPr/>
            </p:nvSpPr>
            <p:spPr bwMode="auto">
              <a:xfrm>
                <a:off x="1344" y="7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4" name="Text Box 397"/>
              <p:cNvSpPr txBox="1">
                <a:spLocks noChangeArrowheads="1"/>
              </p:cNvSpPr>
              <p:nvPr/>
            </p:nvSpPr>
            <p:spPr bwMode="auto">
              <a:xfrm>
                <a:off x="240" y="1056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5" name="Text Box 398"/>
              <p:cNvSpPr txBox="1">
                <a:spLocks noChangeArrowheads="1"/>
              </p:cNvSpPr>
              <p:nvPr/>
            </p:nvSpPr>
            <p:spPr bwMode="auto">
              <a:xfrm>
                <a:off x="240" y="1440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B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6" name="Text Box 399"/>
              <p:cNvSpPr txBox="1">
                <a:spLocks noChangeArrowheads="1"/>
              </p:cNvSpPr>
              <p:nvPr/>
            </p:nvSpPr>
            <p:spPr bwMode="auto">
              <a:xfrm>
                <a:off x="240" y="1824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7" name="Text Box 400"/>
              <p:cNvSpPr txBox="1">
                <a:spLocks noChangeArrowheads="1"/>
              </p:cNvSpPr>
              <p:nvPr/>
            </p:nvSpPr>
            <p:spPr bwMode="auto">
              <a:xfrm>
                <a:off x="240" y="220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D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8" name="Text Box 476"/>
              <p:cNvSpPr txBox="1">
                <a:spLocks noChangeArrowheads="1"/>
              </p:cNvSpPr>
              <p:nvPr/>
            </p:nvSpPr>
            <p:spPr bwMode="auto">
              <a:xfrm>
                <a:off x="2112" y="768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9" name="Text Box 477"/>
              <p:cNvSpPr txBox="1">
                <a:spLocks noChangeArrowheads="1"/>
              </p:cNvSpPr>
              <p:nvPr/>
            </p:nvSpPr>
            <p:spPr bwMode="auto">
              <a:xfrm>
                <a:off x="240" y="2640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E</a:t>
                </a:r>
                <a:endParaRPr kumimoji="0" lang="en-GB" altLang="id-ID" sz="2400" b="0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330"/>
            <p:cNvGrpSpPr>
              <a:grpSpLocks/>
            </p:cNvGrpSpPr>
            <p:nvPr/>
          </p:nvGrpSpPr>
          <p:grpSpPr bwMode="auto">
            <a:xfrm>
              <a:off x="2514600" y="4724400"/>
              <a:ext cx="609600" cy="609600"/>
              <a:chOff x="1488" y="3552"/>
              <a:chExt cx="384" cy="384"/>
            </a:xfrm>
          </p:grpSpPr>
          <p:sp>
            <p:nvSpPr>
              <p:cNvPr id="53" name="Rectangle 33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99FF3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4" name="Text Box 33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79"/>
            <p:cNvGrpSpPr>
              <a:grpSpLocks/>
            </p:cNvGrpSpPr>
            <p:nvPr/>
          </p:nvGrpSpPr>
          <p:grpSpPr bwMode="auto">
            <a:xfrm>
              <a:off x="1295400" y="5334000"/>
              <a:ext cx="609600" cy="609600"/>
              <a:chOff x="1488" y="3552"/>
              <a:chExt cx="384" cy="384"/>
            </a:xfrm>
          </p:grpSpPr>
          <p:sp>
            <p:nvSpPr>
              <p:cNvPr id="51" name="Rectangle 48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99FF33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2" name="Text Box 48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99F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66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570"/>
            <p:cNvGrpSpPr>
              <a:grpSpLocks/>
            </p:cNvGrpSpPr>
            <p:nvPr/>
          </p:nvGrpSpPr>
          <p:grpSpPr bwMode="auto">
            <a:xfrm>
              <a:off x="1295400" y="3505200"/>
              <a:ext cx="1828800" cy="3048000"/>
              <a:chOff x="4080" y="1536"/>
              <a:chExt cx="1152" cy="1920"/>
            </a:xfrm>
          </p:grpSpPr>
          <p:grpSp>
            <p:nvGrpSpPr>
              <p:cNvPr id="33" name="Group 495"/>
              <p:cNvGrpSpPr>
                <a:grpSpLocks/>
              </p:cNvGrpSpPr>
              <p:nvPr/>
            </p:nvGrpSpPr>
            <p:grpSpPr bwMode="auto">
              <a:xfrm>
                <a:off x="4848" y="1536"/>
                <a:ext cx="384" cy="384"/>
                <a:chOff x="1488" y="3552"/>
                <a:chExt cx="384" cy="384"/>
              </a:xfrm>
            </p:grpSpPr>
            <p:sp>
              <p:nvSpPr>
                <p:cNvPr id="49" name="Rectangle 496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Text Box 497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4" name="Group 498"/>
              <p:cNvGrpSpPr>
                <a:grpSpLocks/>
              </p:cNvGrpSpPr>
              <p:nvPr/>
            </p:nvGrpSpPr>
            <p:grpSpPr bwMode="auto">
              <a:xfrm>
                <a:off x="4848" y="1920"/>
                <a:ext cx="384" cy="384"/>
                <a:chOff x="1488" y="3552"/>
                <a:chExt cx="384" cy="384"/>
              </a:xfrm>
            </p:grpSpPr>
            <p:sp>
              <p:nvSpPr>
                <p:cNvPr id="47" name="Rectangle 499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Text Box 500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5" name="Group 501"/>
              <p:cNvGrpSpPr>
                <a:grpSpLocks/>
              </p:cNvGrpSpPr>
              <p:nvPr/>
            </p:nvGrpSpPr>
            <p:grpSpPr bwMode="auto">
              <a:xfrm>
                <a:off x="4848" y="3072"/>
                <a:ext cx="384" cy="384"/>
                <a:chOff x="1488" y="3552"/>
                <a:chExt cx="384" cy="384"/>
              </a:xfrm>
            </p:grpSpPr>
            <p:sp>
              <p:nvSpPr>
                <p:cNvPr id="45" name="Rectangle 502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Text Box 503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6" name="Group 507"/>
              <p:cNvGrpSpPr>
                <a:grpSpLocks/>
              </p:cNvGrpSpPr>
              <p:nvPr/>
            </p:nvGrpSpPr>
            <p:grpSpPr bwMode="auto">
              <a:xfrm>
                <a:off x="4080" y="1920"/>
                <a:ext cx="384" cy="384"/>
                <a:chOff x="1488" y="3552"/>
                <a:chExt cx="384" cy="384"/>
              </a:xfrm>
            </p:grpSpPr>
            <p:sp>
              <p:nvSpPr>
                <p:cNvPr id="43" name="Rectangle 508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Text Box 509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7" name="Group 513"/>
              <p:cNvGrpSpPr>
                <a:grpSpLocks/>
              </p:cNvGrpSpPr>
              <p:nvPr/>
            </p:nvGrpSpPr>
            <p:grpSpPr bwMode="auto">
              <a:xfrm>
                <a:off x="4080" y="1536"/>
                <a:ext cx="384" cy="384"/>
                <a:chOff x="1488" y="3552"/>
                <a:chExt cx="384" cy="384"/>
              </a:xfrm>
            </p:grpSpPr>
            <p:sp>
              <p:nvSpPr>
                <p:cNvPr id="41" name="Rectangle 514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Text Box 515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516"/>
              <p:cNvGrpSpPr>
                <a:grpSpLocks/>
              </p:cNvGrpSpPr>
              <p:nvPr/>
            </p:nvGrpSpPr>
            <p:grpSpPr bwMode="auto">
              <a:xfrm>
                <a:off x="4080" y="3072"/>
                <a:ext cx="384" cy="384"/>
                <a:chOff x="3600" y="3312"/>
                <a:chExt cx="384" cy="384"/>
              </a:xfrm>
            </p:grpSpPr>
            <p:sp>
              <p:nvSpPr>
                <p:cNvPr id="39" name="Rectangle 517"/>
                <p:cNvSpPr>
                  <a:spLocks noChangeArrowheads="1"/>
                </p:cNvSpPr>
                <p:nvPr/>
              </p:nvSpPr>
              <p:spPr bwMode="auto">
                <a:xfrm>
                  <a:off x="3600" y="331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Text Box 518"/>
                <p:cNvSpPr txBox="1">
                  <a:spLocks noChangeArrowheads="1"/>
                </p:cNvSpPr>
                <p:nvPr/>
              </p:nvSpPr>
              <p:spPr bwMode="auto">
                <a:xfrm>
                  <a:off x="3686" y="336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oup 569"/>
            <p:cNvGrpSpPr>
              <a:grpSpLocks/>
            </p:cNvGrpSpPr>
            <p:nvPr/>
          </p:nvGrpSpPr>
          <p:grpSpPr bwMode="auto">
            <a:xfrm>
              <a:off x="685800" y="4724400"/>
              <a:ext cx="3048000" cy="1219200"/>
              <a:chOff x="3696" y="2304"/>
              <a:chExt cx="1920" cy="768"/>
            </a:xfrm>
          </p:grpSpPr>
          <p:grpSp>
            <p:nvGrpSpPr>
              <p:cNvPr id="9" name="Group 483"/>
              <p:cNvGrpSpPr>
                <a:grpSpLocks/>
              </p:cNvGrpSpPr>
              <p:nvPr/>
            </p:nvGrpSpPr>
            <p:grpSpPr bwMode="auto">
              <a:xfrm>
                <a:off x="4464" y="2688"/>
                <a:ext cx="384" cy="384"/>
                <a:chOff x="1488" y="3552"/>
                <a:chExt cx="384" cy="384"/>
              </a:xfrm>
            </p:grpSpPr>
            <p:sp>
              <p:nvSpPr>
                <p:cNvPr id="31" name="Rectangle 484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 Box 485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" name="Group 486"/>
              <p:cNvGrpSpPr>
                <a:grpSpLocks/>
              </p:cNvGrpSpPr>
              <p:nvPr/>
            </p:nvGrpSpPr>
            <p:grpSpPr bwMode="auto">
              <a:xfrm>
                <a:off x="4464" y="2304"/>
                <a:ext cx="384" cy="384"/>
                <a:chOff x="1488" y="3552"/>
                <a:chExt cx="384" cy="384"/>
              </a:xfrm>
            </p:grpSpPr>
            <p:sp>
              <p:nvSpPr>
                <p:cNvPr id="29" name="Rectangle 487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Text Box 488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 489"/>
              <p:cNvGrpSpPr>
                <a:grpSpLocks/>
              </p:cNvGrpSpPr>
              <p:nvPr/>
            </p:nvGrpSpPr>
            <p:grpSpPr bwMode="auto">
              <a:xfrm>
                <a:off x="5232" y="2688"/>
                <a:ext cx="384" cy="384"/>
                <a:chOff x="1488" y="3552"/>
                <a:chExt cx="384" cy="384"/>
              </a:xfrm>
            </p:grpSpPr>
            <p:sp>
              <p:nvSpPr>
                <p:cNvPr id="27" name="Rectangle 490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Text Box 491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" name="Group 492"/>
              <p:cNvGrpSpPr>
                <a:grpSpLocks/>
              </p:cNvGrpSpPr>
              <p:nvPr/>
            </p:nvGrpSpPr>
            <p:grpSpPr bwMode="auto">
              <a:xfrm>
                <a:off x="5232" y="2304"/>
                <a:ext cx="384" cy="384"/>
                <a:chOff x="4368" y="2928"/>
                <a:chExt cx="384" cy="384"/>
              </a:xfrm>
            </p:grpSpPr>
            <p:sp>
              <p:nvSpPr>
                <p:cNvPr id="25" name="Rectangle 493"/>
                <p:cNvSpPr>
                  <a:spLocks noChangeArrowheads="1"/>
                </p:cNvSpPr>
                <p:nvPr/>
              </p:nvSpPr>
              <p:spPr bwMode="auto">
                <a:xfrm>
                  <a:off x="4368" y="2928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Text Box 494"/>
                <p:cNvSpPr txBox="1">
                  <a:spLocks noChangeArrowheads="1"/>
                </p:cNvSpPr>
                <p:nvPr/>
              </p:nvSpPr>
              <p:spPr bwMode="auto">
                <a:xfrm>
                  <a:off x="4454" y="2976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3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roup 522"/>
              <p:cNvGrpSpPr>
                <a:grpSpLocks/>
              </p:cNvGrpSpPr>
              <p:nvPr/>
            </p:nvGrpSpPr>
            <p:grpSpPr bwMode="auto">
              <a:xfrm>
                <a:off x="4848" y="2688"/>
                <a:ext cx="384" cy="384"/>
                <a:chOff x="1488" y="3552"/>
                <a:chExt cx="384" cy="384"/>
              </a:xfrm>
            </p:grpSpPr>
            <p:sp>
              <p:nvSpPr>
                <p:cNvPr id="23" name="Rectangle 523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 Box 524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528"/>
              <p:cNvGrpSpPr>
                <a:grpSpLocks/>
              </p:cNvGrpSpPr>
              <p:nvPr/>
            </p:nvGrpSpPr>
            <p:grpSpPr bwMode="auto">
              <a:xfrm>
                <a:off x="3696" y="2688"/>
                <a:ext cx="384" cy="384"/>
                <a:chOff x="1488" y="3552"/>
                <a:chExt cx="384" cy="384"/>
              </a:xfrm>
            </p:grpSpPr>
            <p:sp>
              <p:nvSpPr>
                <p:cNvPr id="21" name="Rectangle 529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 Box 530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0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oup 543"/>
              <p:cNvGrpSpPr>
                <a:grpSpLocks/>
              </p:cNvGrpSpPr>
              <p:nvPr/>
            </p:nvGrpSpPr>
            <p:grpSpPr bwMode="auto">
              <a:xfrm>
                <a:off x="3696" y="2304"/>
                <a:ext cx="384" cy="384"/>
                <a:chOff x="1488" y="3552"/>
                <a:chExt cx="384" cy="384"/>
              </a:xfrm>
            </p:grpSpPr>
            <p:sp>
              <p:nvSpPr>
                <p:cNvPr id="19" name="Rectangle 544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Text Box 545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1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oup 546"/>
              <p:cNvGrpSpPr>
                <a:grpSpLocks/>
              </p:cNvGrpSpPr>
              <p:nvPr/>
            </p:nvGrpSpPr>
            <p:grpSpPr bwMode="auto">
              <a:xfrm>
                <a:off x="4080" y="2304"/>
                <a:ext cx="384" cy="384"/>
                <a:chOff x="1488" y="3552"/>
                <a:chExt cx="384" cy="384"/>
              </a:xfrm>
            </p:grpSpPr>
            <p:sp>
              <p:nvSpPr>
                <p:cNvPr id="17" name="Rectangle 547"/>
                <p:cNvSpPr>
                  <a:spLocks noChangeArrowheads="1"/>
                </p:cNvSpPr>
                <p:nvPr/>
              </p:nvSpPr>
              <p:spPr bwMode="auto">
                <a:xfrm>
                  <a:off x="1488" y="3552"/>
                  <a:ext cx="384" cy="384"/>
                </a:xfrm>
                <a:prstGeom prst="rect">
                  <a:avLst/>
                </a:prstGeom>
                <a:solidFill>
                  <a:srgbClr val="FF8585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Text Box 548"/>
                <p:cNvSpPr txBox="1">
                  <a:spLocks noChangeArrowheads="1"/>
                </p:cNvSpPr>
                <p:nvPr/>
              </p:nvSpPr>
              <p:spPr bwMode="auto">
                <a:xfrm>
                  <a:off x="1574" y="3600"/>
                  <a:ext cx="212" cy="288"/>
                </a:xfrm>
                <a:prstGeom prst="rect">
                  <a:avLst/>
                </a:prstGeom>
                <a:solidFill>
                  <a:srgbClr val="FF85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id-ID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99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+mn-ea"/>
                      <a:cs typeface="+mn-cs"/>
                    </a:rPr>
                    <a:t>2</a:t>
                  </a:r>
                  <a:endParaRPr kumimoji="0" lang="en-GB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40" name="TextBox 438"/>
          <p:cNvSpPr txBox="1">
            <a:spLocks noChangeArrowheads="1"/>
          </p:cNvSpPr>
          <p:nvPr/>
        </p:nvSpPr>
        <p:spPr bwMode="auto">
          <a:xfrm>
            <a:off x="3886200" y="1520825"/>
            <a:ext cx="4953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Untuk pemilihan A-5 :</a:t>
            </a:r>
          </a:p>
        </p:txBody>
      </p:sp>
      <p:sp>
        <p:nvSpPr>
          <p:cNvPr id="141" name="TextBox 438"/>
          <p:cNvSpPr txBox="1">
            <a:spLocks noChangeArrowheads="1"/>
          </p:cNvSpPr>
          <p:nvPr/>
        </p:nvSpPr>
        <p:spPr bwMode="auto">
          <a:xfrm>
            <a:off x="3886200" y="1825625"/>
            <a:ext cx="480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27013" marR="0" lvl="0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Hapus baris A dan kolom-5.</a:t>
            </a:r>
          </a:p>
        </p:txBody>
      </p:sp>
      <p:sp>
        <p:nvSpPr>
          <p:cNvPr id="142" name="TextBox 438"/>
          <p:cNvSpPr txBox="1">
            <a:spLocks noChangeArrowheads="1"/>
          </p:cNvSpPr>
          <p:nvPr/>
        </p:nvSpPr>
        <p:spPr bwMode="auto">
          <a:xfrm>
            <a:off x="3886200" y="2111375"/>
            <a:ext cx="4800600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7013" marR="0" lvl="0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Dari sel belum terhapus sisanya, tidak ada baris / kolom dgn sel nol tunggal.  Berarti terdapat alternatif penyelesaian lain lagi</a:t>
            </a:r>
          </a:p>
          <a:p>
            <a:pPr marL="227013" marR="0" lvl="0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6600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Ada 2 kemungkinan pilihan, yaitu B-1 atau B-3</a:t>
            </a:r>
          </a:p>
        </p:txBody>
      </p:sp>
      <p:grpSp>
        <p:nvGrpSpPr>
          <p:cNvPr id="143" name="Group 182"/>
          <p:cNvGrpSpPr>
            <a:grpSpLocks/>
          </p:cNvGrpSpPr>
          <p:nvPr/>
        </p:nvGrpSpPr>
        <p:grpSpPr bwMode="auto">
          <a:xfrm>
            <a:off x="228600" y="5105400"/>
            <a:ext cx="5873750" cy="1295400"/>
            <a:chOff x="228600" y="4953000"/>
            <a:chExt cx="5873750" cy="1295400"/>
          </a:xfrm>
        </p:grpSpPr>
        <p:sp>
          <p:nvSpPr>
            <p:cNvPr id="144" name="Text Box 772"/>
            <p:cNvSpPr txBox="1">
              <a:spLocks noChangeArrowheads="1"/>
            </p:cNvSpPr>
            <p:nvPr/>
          </p:nvSpPr>
          <p:spPr bwMode="auto">
            <a:xfrm>
              <a:off x="3886200" y="4953000"/>
              <a:ext cx="10731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B-3 (2)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145" name="Group 423"/>
            <p:cNvGrpSpPr>
              <a:grpSpLocks/>
            </p:cNvGrpSpPr>
            <p:nvPr/>
          </p:nvGrpSpPr>
          <p:grpSpPr bwMode="auto">
            <a:xfrm>
              <a:off x="228600" y="4953000"/>
              <a:ext cx="3621088" cy="1295400"/>
              <a:chOff x="3194050" y="1524000"/>
              <a:chExt cx="3621088" cy="1295400"/>
            </a:xfrm>
          </p:grpSpPr>
          <p:sp>
            <p:nvSpPr>
              <p:cNvPr id="147" name="Text Box 571"/>
              <p:cNvSpPr txBox="1">
                <a:spLocks noChangeArrowheads="1"/>
              </p:cNvSpPr>
              <p:nvPr/>
            </p:nvSpPr>
            <p:spPr bwMode="auto">
              <a:xfrm>
                <a:off x="3194050" y="1887538"/>
                <a:ext cx="10731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C-4 (4)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8" name="Text Box 572"/>
              <p:cNvSpPr txBox="1">
                <a:spLocks noChangeArrowheads="1"/>
              </p:cNvSpPr>
              <p:nvPr/>
            </p:nvSpPr>
            <p:spPr bwMode="auto">
              <a:xfrm>
                <a:off x="4329113" y="1887538"/>
                <a:ext cx="1090612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D-2 (6)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9" name="Text Box 573"/>
              <p:cNvSpPr txBox="1">
                <a:spLocks noChangeArrowheads="1"/>
              </p:cNvSpPr>
              <p:nvPr/>
            </p:nvSpPr>
            <p:spPr bwMode="auto">
              <a:xfrm>
                <a:off x="5572125" y="2362200"/>
                <a:ext cx="109061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A-5 (7)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50" name="Text Box 574"/>
              <p:cNvSpPr txBox="1">
                <a:spLocks noChangeArrowheads="1"/>
              </p:cNvSpPr>
              <p:nvPr/>
            </p:nvSpPr>
            <p:spPr bwMode="auto">
              <a:xfrm>
                <a:off x="5572125" y="1524000"/>
                <a:ext cx="1243013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A-1 (10)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151" name="Group 776"/>
              <p:cNvGrpSpPr>
                <a:grpSpLocks/>
              </p:cNvGrpSpPr>
              <p:nvPr/>
            </p:nvGrpSpPr>
            <p:grpSpPr bwMode="auto">
              <a:xfrm>
                <a:off x="5419725" y="1828800"/>
                <a:ext cx="152400" cy="685800"/>
                <a:chOff x="2400" y="3456"/>
                <a:chExt cx="96" cy="432"/>
              </a:xfrm>
            </p:grpSpPr>
            <p:sp>
              <p:nvSpPr>
                <p:cNvPr id="152" name="Line 774"/>
                <p:cNvSpPr>
                  <a:spLocks noChangeShapeType="1"/>
                </p:cNvSpPr>
                <p:nvPr/>
              </p:nvSpPr>
              <p:spPr bwMode="auto">
                <a:xfrm flipV="1">
                  <a:off x="2400" y="3456"/>
                  <a:ext cx="96" cy="144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Line 775"/>
                <p:cNvSpPr>
                  <a:spLocks noChangeShapeType="1"/>
                </p:cNvSpPr>
                <p:nvPr/>
              </p:nvSpPr>
              <p:spPr bwMode="auto">
                <a:xfrm flipH="1" flipV="1">
                  <a:off x="2400" y="3696"/>
                  <a:ext cx="96" cy="19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6" name="Text Box 773"/>
            <p:cNvSpPr txBox="1">
              <a:spLocks noChangeArrowheads="1"/>
            </p:cNvSpPr>
            <p:nvPr/>
          </p:nvSpPr>
          <p:spPr bwMode="auto">
            <a:xfrm>
              <a:off x="5046663" y="4953000"/>
              <a:ext cx="10556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E-5 (6)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54" name="TextBox 438"/>
          <p:cNvSpPr txBox="1">
            <a:spLocks noChangeArrowheads="1"/>
          </p:cNvSpPr>
          <p:nvPr/>
        </p:nvSpPr>
        <p:spPr bwMode="auto">
          <a:xfrm>
            <a:off x="3886200" y="3711575"/>
            <a:ext cx="4800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7013" marR="0" lvl="0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Jika dipilih B-1, jelas bahwa sel terpilih lainnya adalah E-3</a:t>
            </a:r>
          </a:p>
        </p:txBody>
      </p:sp>
      <p:sp>
        <p:nvSpPr>
          <p:cNvPr id="155" name="TextBox 438"/>
          <p:cNvSpPr txBox="1">
            <a:spLocks noChangeArrowheads="1"/>
          </p:cNvSpPr>
          <p:nvPr/>
        </p:nvSpPr>
        <p:spPr bwMode="auto">
          <a:xfrm>
            <a:off x="3886200" y="4321175"/>
            <a:ext cx="4800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227013" marR="0" lvl="0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id-ID" sz="20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Jika dipilih B-3, jelas bahwa sel lain yg menjadi penyelesaian adalah E-1.</a:t>
            </a:r>
          </a:p>
        </p:txBody>
      </p:sp>
      <p:grpSp>
        <p:nvGrpSpPr>
          <p:cNvPr id="156" name="Group 715"/>
          <p:cNvGrpSpPr>
            <a:grpSpLocks/>
          </p:cNvGrpSpPr>
          <p:nvPr/>
        </p:nvGrpSpPr>
        <p:grpSpPr bwMode="auto">
          <a:xfrm>
            <a:off x="3048000" y="1981200"/>
            <a:ext cx="609600" cy="609600"/>
            <a:chOff x="1488" y="3552"/>
            <a:chExt cx="384" cy="384"/>
          </a:xfrm>
        </p:grpSpPr>
        <p:sp>
          <p:nvSpPr>
            <p:cNvPr id="157" name="Rectangle 716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DCDC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58" name="Text Box 717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59" name="Group 743"/>
          <p:cNvGrpSpPr>
            <a:grpSpLocks/>
          </p:cNvGrpSpPr>
          <p:nvPr/>
        </p:nvGrpSpPr>
        <p:grpSpPr bwMode="auto">
          <a:xfrm>
            <a:off x="609600" y="2590800"/>
            <a:ext cx="609600" cy="609600"/>
            <a:chOff x="1488" y="3552"/>
            <a:chExt cx="384" cy="384"/>
          </a:xfrm>
        </p:grpSpPr>
        <p:sp>
          <p:nvSpPr>
            <p:cNvPr id="160" name="Rectangle 744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DCDC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61" name="Text Box 745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62" name="Group 758"/>
          <p:cNvGrpSpPr>
            <a:grpSpLocks/>
          </p:cNvGrpSpPr>
          <p:nvPr/>
        </p:nvGrpSpPr>
        <p:grpSpPr bwMode="auto">
          <a:xfrm>
            <a:off x="609600" y="1981200"/>
            <a:ext cx="3048000" cy="3048000"/>
            <a:chOff x="3504" y="1344"/>
            <a:chExt cx="1920" cy="1920"/>
          </a:xfrm>
        </p:grpSpPr>
        <p:grpSp>
          <p:nvGrpSpPr>
            <p:cNvPr id="163" name="Group 746"/>
            <p:cNvGrpSpPr>
              <a:grpSpLocks/>
            </p:cNvGrpSpPr>
            <p:nvPr/>
          </p:nvGrpSpPr>
          <p:grpSpPr bwMode="auto">
            <a:xfrm>
              <a:off x="3504" y="1344"/>
              <a:ext cx="384" cy="384"/>
              <a:chOff x="1488" y="3552"/>
              <a:chExt cx="384" cy="384"/>
            </a:xfrm>
          </p:grpSpPr>
          <p:sp>
            <p:nvSpPr>
              <p:cNvPr id="173" name="Rectangle 74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4" name="Text Box 74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64" name="Group 749"/>
            <p:cNvGrpSpPr>
              <a:grpSpLocks/>
            </p:cNvGrpSpPr>
            <p:nvPr/>
          </p:nvGrpSpPr>
          <p:grpSpPr bwMode="auto">
            <a:xfrm>
              <a:off x="4272" y="1344"/>
              <a:ext cx="384" cy="384"/>
              <a:chOff x="3984" y="2160"/>
              <a:chExt cx="384" cy="384"/>
            </a:xfrm>
          </p:grpSpPr>
          <p:sp>
            <p:nvSpPr>
              <p:cNvPr id="171" name="Rectangle 750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2" name="Text Box 751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65" name="Group 752"/>
            <p:cNvGrpSpPr>
              <a:grpSpLocks/>
            </p:cNvGrpSpPr>
            <p:nvPr/>
          </p:nvGrpSpPr>
          <p:grpSpPr bwMode="auto">
            <a:xfrm>
              <a:off x="5040" y="1728"/>
              <a:ext cx="384" cy="384"/>
              <a:chOff x="1488" y="3552"/>
              <a:chExt cx="384" cy="384"/>
            </a:xfrm>
          </p:grpSpPr>
          <p:sp>
            <p:nvSpPr>
              <p:cNvPr id="169" name="Rectangle 75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0" name="Text Box 75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Group 755"/>
            <p:cNvGrpSpPr>
              <a:grpSpLocks/>
            </p:cNvGrpSpPr>
            <p:nvPr/>
          </p:nvGrpSpPr>
          <p:grpSpPr bwMode="auto">
            <a:xfrm>
              <a:off x="5040" y="2880"/>
              <a:ext cx="384" cy="384"/>
              <a:chOff x="1488" y="3552"/>
              <a:chExt cx="384" cy="384"/>
            </a:xfrm>
          </p:grpSpPr>
          <p:sp>
            <p:nvSpPr>
              <p:cNvPr id="167" name="Rectangle 75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8585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68" name="Text Box 75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85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5" name="Group 759"/>
          <p:cNvGrpSpPr>
            <a:grpSpLocks/>
          </p:cNvGrpSpPr>
          <p:nvPr/>
        </p:nvGrpSpPr>
        <p:grpSpPr bwMode="auto">
          <a:xfrm>
            <a:off x="1828800" y="4419600"/>
            <a:ext cx="609600" cy="609600"/>
            <a:chOff x="1488" y="3552"/>
            <a:chExt cx="384" cy="384"/>
          </a:xfrm>
        </p:grpSpPr>
        <p:sp>
          <p:nvSpPr>
            <p:cNvPr id="176" name="Rectangle 76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DCDC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77" name="Text Box 761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78" name="Group 766"/>
          <p:cNvGrpSpPr>
            <a:grpSpLocks/>
          </p:cNvGrpSpPr>
          <p:nvPr/>
        </p:nvGrpSpPr>
        <p:grpSpPr bwMode="auto">
          <a:xfrm>
            <a:off x="1828800" y="2590800"/>
            <a:ext cx="609600" cy="609600"/>
            <a:chOff x="1488" y="3552"/>
            <a:chExt cx="384" cy="384"/>
          </a:xfrm>
        </p:grpSpPr>
        <p:sp>
          <p:nvSpPr>
            <p:cNvPr id="179" name="Rectangle 767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DAB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80" name="Text Box 768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DA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181" name="Group 769"/>
          <p:cNvGrpSpPr>
            <a:grpSpLocks/>
          </p:cNvGrpSpPr>
          <p:nvPr/>
        </p:nvGrpSpPr>
        <p:grpSpPr bwMode="auto">
          <a:xfrm>
            <a:off x="609600" y="4419600"/>
            <a:ext cx="609600" cy="609600"/>
            <a:chOff x="1488" y="3552"/>
            <a:chExt cx="384" cy="384"/>
          </a:xfrm>
        </p:grpSpPr>
        <p:sp>
          <p:nvSpPr>
            <p:cNvPr id="182" name="Rectangle 770"/>
            <p:cNvSpPr>
              <a:spLocks noChangeArrowheads="1"/>
            </p:cNvSpPr>
            <p:nvPr/>
          </p:nvSpPr>
          <p:spPr bwMode="auto">
            <a:xfrm>
              <a:off x="1488" y="3552"/>
              <a:ext cx="384" cy="384"/>
            </a:xfrm>
            <a:prstGeom prst="rect">
              <a:avLst/>
            </a:prstGeom>
            <a:solidFill>
              <a:srgbClr val="CDAB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83" name="Text Box 771"/>
            <p:cNvSpPr txBox="1">
              <a:spLocks noChangeArrowheads="1"/>
            </p:cNvSpPr>
            <p:nvPr/>
          </p:nvSpPr>
          <p:spPr bwMode="auto">
            <a:xfrm>
              <a:off x="1574" y="3600"/>
              <a:ext cx="212" cy="288"/>
            </a:xfrm>
            <a:prstGeom prst="rect">
              <a:avLst/>
            </a:prstGeom>
            <a:solidFill>
              <a:srgbClr val="CDA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0</a:t>
              </a:r>
              <a:endParaRPr kumimoji="0" lang="en-GB" alt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84" name="Text Box 762"/>
          <p:cNvSpPr txBox="1">
            <a:spLocks noChangeArrowheads="1"/>
          </p:cNvSpPr>
          <p:nvPr/>
        </p:nvSpPr>
        <p:spPr bwMode="auto">
          <a:xfrm>
            <a:off x="3981450" y="5638800"/>
            <a:ext cx="1073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B-1 (8)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5" name="Text Box 764"/>
          <p:cNvSpPr txBox="1">
            <a:spLocks noChangeArrowheads="1"/>
          </p:cNvSpPr>
          <p:nvPr/>
        </p:nvSpPr>
        <p:spPr bwMode="auto">
          <a:xfrm>
            <a:off x="3981450" y="6172200"/>
            <a:ext cx="1073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B-3 (2)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66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186" name="Group 780"/>
          <p:cNvGrpSpPr>
            <a:grpSpLocks/>
          </p:cNvGrpSpPr>
          <p:nvPr/>
        </p:nvGrpSpPr>
        <p:grpSpPr bwMode="auto">
          <a:xfrm>
            <a:off x="3810000" y="5867400"/>
            <a:ext cx="152400" cy="609600"/>
            <a:chOff x="3168" y="3744"/>
            <a:chExt cx="96" cy="384"/>
          </a:xfrm>
        </p:grpSpPr>
        <p:sp>
          <p:nvSpPr>
            <p:cNvPr id="187" name="Line 778"/>
            <p:cNvSpPr>
              <a:spLocks noChangeShapeType="1"/>
            </p:cNvSpPr>
            <p:nvPr/>
          </p:nvSpPr>
          <p:spPr bwMode="auto">
            <a:xfrm flipV="1">
              <a:off x="3168" y="3744"/>
              <a:ext cx="96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88" name="Line 779"/>
            <p:cNvSpPr>
              <a:spLocks noChangeShapeType="1"/>
            </p:cNvSpPr>
            <p:nvPr/>
          </p:nvSpPr>
          <p:spPr bwMode="auto">
            <a:xfrm flipH="1" flipV="1">
              <a:off x="3168" y="3984"/>
              <a:ext cx="96" cy="14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89" name="Text Box 763"/>
          <p:cNvSpPr txBox="1">
            <a:spLocks noChangeArrowheads="1"/>
          </p:cNvSpPr>
          <p:nvPr/>
        </p:nvSpPr>
        <p:spPr bwMode="auto">
          <a:xfrm>
            <a:off x="5105400" y="5638800"/>
            <a:ext cx="1055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E-3 (3)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90" name="Text Box 765"/>
          <p:cNvSpPr txBox="1">
            <a:spLocks noChangeArrowheads="1"/>
          </p:cNvSpPr>
          <p:nvPr/>
        </p:nvSpPr>
        <p:spPr bwMode="auto">
          <a:xfrm>
            <a:off x="5105400" y="6172200"/>
            <a:ext cx="1055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E-1 (9)</a:t>
            </a:r>
            <a:endParaRPr kumimoji="0" lang="en-GB" altLang="id-ID" sz="2400" b="0" i="0" u="none" strike="noStrike" kern="0" cap="none" spc="0" normalizeH="0" baseline="0" noProof="0">
              <a:ln>
                <a:noFill/>
              </a:ln>
              <a:solidFill>
                <a:srgbClr val="6600FF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81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2" grpId="0" build="p"/>
      <p:bldP spid="154" grpId="0"/>
      <p:bldP spid="155" grpId="0"/>
      <p:bldP spid="184" grpId="0" autoUpdateAnimBg="0"/>
      <p:bldP spid="185" grpId="0" autoUpdateAnimBg="0"/>
      <p:bldP spid="189" grpId="0"/>
      <p:bldP spid="190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8"/>
          <p:cNvSpPr txBox="1">
            <a:spLocks noChangeArrowheads="1"/>
          </p:cNvSpPr>
          <p:nvPr/>
        </p:nvSpPr>
        <p:spPr bwMode="auto">
          <a:xfrm>
            <a:off x="1981200" y="457200"/>
            <a:ext cx="69453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Contoh 7.4</a:t>
            </a:r>
            <a:b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</a:br>
            <a:r>
              <a:rPr kumimoji="0" lang="en-US" altLang="id-ID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Penugasan – Alokasi Optimal (4)</a:t>
            </a:r>
            <a:endParaRPr kumimoji="0" lang="en-GB" altLang="id-ID" sz="32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grpSp>
        <p:nvGrpSpPr>
          <p:cNvPr id="3" name="Group 434"/>
          <p:cNvGrpSpPr>
            <a:grpSpLocks/>
          </p:cNvGrpSpPr>
          <p:nvPr/>
        </p:nvGrpSpPr>
        <p:grpSpPr bwMode="auto">
          <a:xfrm>
            <a:off x="533400" y="5334000"/>
            <a:ext cx="5105400" cy="1066800"/>
            <a:chOff x="533400" y="5181600"/>
            <a:chExt cx="5709902" cy="1466910"/>
          </a:xfrm>
        </p:grpSpPr>
        <p:sp>
          <p:nvSpPr>
            <p:cNvPr id="4" name="Text Box 571"/>
            <p:cNvSpPr txBox="1">
              <a:spLocks noChangeArrowheads="1"/>
            </p:cNvSpPr>
            <p:nvPr/>
          </p:nvSpPr>
          <p:spPr bwMode="auto">
            <a:xfrm>
              <a:off x="533400" y="5545138"/>
              <a:ext cx="9316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C-4 (4)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" name="Text Box 572"/>
            <p:cNvSpPr txBox="1">
              <a:spLocks noChangeArrowheads="1"/>
            </p:cNvSpPr>
            <p:nvPr/>
          </p:nvSpPr>
          <p:spPr bwMode="auto">
            <a:xfrm>
              <a:off x="1668463" y="5545138"/>
              <a:ext cx="9460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D-2 (6)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6" name="Text Box 573"/>
            <p:cNvSpPr txBox="1">
              <a:spLocks noChangeArrowheads="1"/>
            </p:cNvSpPr>
            <p:nvPr/>
          </p:nvSpPr>
          <p:spPr bwMode="auto">
            <a:xfrm>
              <a:off x="2911475" y="6019800"/>
              <a:ext cx="9460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A-5 (7)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" name="Text Box 574"/>
            <p:cNvSpPr txBox="1">
              <a:spLocks noChangeArrowheads="1"/>
            </p:cNvSpPr>
            <p:nvPr/>
          </p:nvSpPr>
          <p:spPr bwMode="auto">
            <a:xfrm>
              <a:off x="2911475" y="5181600"/>
              <a:ext cx="107433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A-1 (10)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8" name="Text Box 762"/>
            <p:cNvSpPr txBox="1">
              <a:spLocks noChangeArrowheads="1"/>
            </p:cNvSpPr>
            <p:nvPr/>
          </p:nvSpPr>
          <p:spPr bwMode="auto">
            <a:xfrm>
              <a:off x="4149725" y="5715000"/>
              <a:ext cx="9316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B-1 (8)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9" name="Text Box 763"/>
            <p:cNvSpPr txBox="1">
              <a:spLocks noChangeArrowheads="1"/>
            </p:cNvSpPr>
            <p:nvPr/>
          </p:nvSpPr>
          <p:spPr bwMode="auto">
            <a:xfrm>
              <a:off x="5284788" y="5715000"/>
              <a:ext cx="9172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66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E-3 (3)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0" name="Text Box 764"/>
            <p:cNvSpPr txBox="1">
              <a:spLocks noChangeArrowheads="1"/>
            </p:cNvSpPr>
            <p:nvPr/>
          </p:nvSpPr>
          <p:spPr bwMode="auto">
            <a:xfrm>
              <a:off x="4149725" y="6248400"/>
              <a:ext cx="9316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CC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B-3 (2)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1" name="Text Box 765"/>
            <p:cNvSpPr txBox="1">
              <a:spLocks noChangeArrowheads="1"/>
            </p:cNvSpPr>
            <p:nvPr/>
          </p:nvSpPr>
          <p:spPr bwMode="auto">
            <a:xfrm>
              <a:off x="5284788" y="6248400"/>
              <a:ext cx="9172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CC66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E-1 (9)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2" name="Text Box 772"/>
            <p:cNvSpPr txBox="1">
              <a:spLocks noChangeArrowheads="1"/>
            </p:cNvSpPr>
            <p:nvPr/>
          </p:nvSpPr>
          <p:spPr bwMode="auto">
            <a:xfrm>
              <a:off x="4191000" y="5181600"/>
              <a:ext cx="9316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B-3 (2)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13" name="Text Box 773"/>
            <p:cNvSpPr txBox="1">
              <a:spLocks noChangeArrowheads="1"/>
            </p:cNvSpPr>
            <p:nvPr/>
          </p:nvSpPr>
          <p:spPr bwMode="auto">
            <a:xfrm>
              <a:off x="5326063" y="5181600"/>
              <a:ext cx="9172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0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E-5 (6)</a:t>
              </a:r>
              <a:endParaRPr kumimoji="0" lang="en-GB" altLang="id-ID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14" name="Group 776"/>
            <p:cNvGrpSpPr>
              <a:grpSpLocks/>
            </p:cNvGrpSpPr>
            <p:nvPr/>
          </p:nvGrpSpPr>
          <p:grpSpPr bwMode="auto">
            <a:xfrm>
              <a:off x="2759075" y="5486400"/>
              <a:ext cx="152400" cy="685800"/>
              <a:chOff x="2400" y="3456"/>
              <a:chExt cx="96" cy="432"/>
            </a:xfrm>
          </p:grpSpPr>
          <p:sp>
            <p:nvSpPr>
              <p:cNvPr id="18" name="Line 774"/>
              <p:cNvSpPr>
                <a:spLocks noChangeShapeType="1"/>
              </p:cNvSpPr>
              <p:nvPr/>
            </p:nvSpPr>
            <p:spPr bwMode="auto">
              <a:xfrm flipV="1">
                <a:off x="2400" y="3456"/>
                <a:ext cx="96" cy="14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9" name="Line 775"/>
              <p:cNvSpPr>
                <a:spLocks noChangeShapeType="1"/>
              </p:cNvSpPr>
              <p:nvPr/>
            </p:nvSpPr>
            <p:spPr bwMode="auto">
              <a:xfrm flipH="1" flipV="1">
                <a:off x="2400" y="3696"/>
                <a:ext cx="96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780"/>
            <p:cNvGrpSpPr>
              <a:grpSpLocks/>
            </p:cNvGrpSpPr>
            <p:nvPr/>
          </p:nvGrpSpPr>
          <p:grpSpPr bwMode="auto">
            <a:xfrm>
              <a:off x="3978275" y="5943600"/>
              <a:ext cx="152400" cy="609600"/>
              <a:chOff x="3168" y="3744"/>
              <a:chExt cx="96" cy="384"/>
            </a:xfrm>
          </p:grpSpPr>
          <p:sp>
            <p:nvSpPr>
              <p:cNvPr id="16" name="Line 778"/>
              <p:cNvSpPr>
                <a:spLocks noChangeShapeType="1"/>
              </p:cNvSpPr>
              <p:nvPr/>
            </p:nvSpPr>
            <p:spPr bwMode="auto">
              <a:xfrm flipV="1">
                <a:off x="3168" y="3744"/>
                <a:ext cx="96" cy="14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7" name="Line 779"/>
              <p:cNvSpPr>
                <a:spLocks noChangeShapeType="1"/>
              </p:cNvSpPr>
              <p:nvPr/>
            </p:nvSpPr>
            <p:spPr bwMode="auto">
              <a:xfrm flipH="1" flipV="1">
                <a:off x="3168" y="3984"/>
                <a:ext cx="96" cy="14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" name="Group 319"/>
          <p:cNvGrpSpPr>
            <a:grpSpLocks/>
          </p:cNvGrpSpPr>
          <p:nvPr/>
        </p:nvGrpSpPr>
        <p:grpSpPr bwMode="auto">
          <a:xfrm>
            <a:off x="228600" y="1600200"/>
            <a:ext cx="3200400" cy="3200400"/>
            <a:chOff x="3072" y="1584"/>
            <a:chExt cx="2208" cy="2208"/>
          </a:xfrm>
        </p:grpSpPr>
        <p:sp>
          <p:nvSpPr>
            <p:cNvPr id="21" name="Text Box 102"/>
            <p:cNvSpPr txBox="1">
              <a:spLocks noChangeArrowheads="1"/>
            </p:cNvSpPr>
            <p:nvPr/>
          </p:nvSpPr>
          <p:spPr bwMode="auto">
            <a:xfrm>
              <a:off x="3408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1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2" name="Text Box 103"/>
            <p:cNvSpPr txBox="1">
              <a:spLocks noChangeArrowheads="1"/>
            </p:cNvSpPr>
            <p:nvPr/>
          </p:nvSpPr>
          <p:spPr bwMode="auto">
            <a:xfrm>
              <a:off x="3792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2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3" name="Text Box 104"/>
            <p:cNvSpPr txBox="1">
              <a:spLocks noChangeArrowheads="1"/>
            </p:cNvSpPr>
            <p:nvPr/>
          </p:nvSpPr>
          <p:spPr bwMode="auto">
            <a:xfrm>
              <a:off x="4560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4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4" name="Text Box 105"/>
            <p:cNvSpPr txBox="1">
              <a:spLocks noChangeArrowheads="1"/>
            </p:cNvSpPr>
            <p:nvPr/>
          </p:nvSpPr>
          <p:spPr bwMode="auto">
            <a:xfrm>
              <a:off x="4176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3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5" name="Text Box 106"/>
            <p:cNvSpPr txBox="1">
              <a:spLocks noChangeArrowheads="1"/>
            </p:cNvSpPr>
            <p:nvPr/>
          </p:nvSpPr>
          <p:spPr bwMode="auto">
            <a:xfrm>
              <a:off x="3072" y="187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A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6" name="Text Box 107"/>
            <p:cNvSpPr txBox="1">
              <a:spLocks noChangeArrowheads="1"/>
            </p:cNvSpPr>
            <p:nvPr/>
          </p:nvSpPr>
          <p:spPr bwMode="auto">
            <a:xfrm>
              <a:off x="3072" y="225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B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7" name="Text Box 108"/>
            <p:cNvSpPr txBox="1">
              <a:spLocks noChangeArrowheads="1"/>
            </p:cNvSpPr>
            <p:nvPr/>
          </p:nvSpPr>
          <p:spPr bwMode="auto">
            <a:xfrm>
              <a:off x="3072" y="26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C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28" name="Text Box 109"/>
            <p:cNvSpPr txBox="1">
              <a:spLocks noChangeArrowheads="1"/>
            </p:cNvSpPr>
            <p:nvPr/>
          </p:nvSpPr>
          <p:spPr bwMode="auto">
            <a:xfrm>
              <a:off x="3072" y="302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D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grpSp>
          <p:nvGrpSpPr>
            <p:cNvPr id="29" name="Group 161"/>
            <p:cNvGrpSpPr>
              <a:grpSpLocks/>
            </p:cNvGrpSpPr>
            <p:nvPr/>
          </p:nvGrpSpPr>
          <p:grpSpPr bwMode="auto">
            <a:xfrm>
              <a:off x="3360" y="2256"/>
              <a:ext cx="384" cy="384"/>
              <a:chOff x="3216" y="2544"/>
              <a:chExt cx="384" cy="384"/>
            </a:xfrm>
          </p:grpSpPr>
          <p:sp>
            <p:nvSpPr>
              <p:cNvPr id="104" name="Rectangle 111"/>
              <p:cNvSpPr>
                <a:spLocks noChangeArrowheads="1"/>
              </p:cNvSpPr>
              <p:nvPr/>
            </p:nvSpPr>
            <p:spPr bwMode="auto">
              <a:xfrm>
                <a:off x="3216" y="2544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5" name="Text Box 112"/>
              <p:cNvSpPr txBox="1">
                <a:spLocks noChangeArrowheads="1"/>
              </p:cNvSpPr>
              <p:nvPr/>
            </p:nvSpPr>
            <p:spPr bwMode="auto">
              <a:xfrm>
                <a:off x="3302" y="2592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8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164"/>
            <p:cNvGrpSpPr>
              <a:grpSpLocks/>
            </p:cNvGrpSpPr>
            <p:nvPr/>
          </p:nvGrpSpPr>
          <p:grpSpPr bwMode="auto">
            <a:xfrm>
              <a:off x="3744" y="3024"/>
              <a:ext cx="384" cy="384"/>
              <a:chOff x="3600" y="3312"/>
              <a:chExt cx="384" cy="384"/>
            </a:xfrm>
          </p:grpSpPr>
          <p:sp>
            <p:nvSpPr>
              <p:cNvPr id="102" name="Rectangle 114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3" name="Text Box 115"/>
              <p:cNvSpPr txBox="1">
                <a:spLocks noChangeArrowheads="1"/>
              </p:cNvSpPr>
              <p:nvPr/>
            </p:nvSpPr>
            <p:spPr bwMode="auto">
              <a:xfrm>
                <a:off x="3686" y="336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1" name="Group 117"/>
            <p:cNvGrpSpPr>
              <a:grpSpLocks/>
            </p:cNvGrpSpPr>
            <p:nvPr/>
          </p:nvGrpSpPr>
          <p:grpSpPr bwMode="auto">
            <a:xfrm>
              <a:off x="3360" y="3024"/>
              <a:ext cx="384" cy="384"/>
              <a:chOff x="1488" y="3552"/>
              <a:chExt cx="384" cy="384"/>
            </a:xfrm>
          </p:grpSpPr>
          <p:sp>
            <p:nvSpPr>
              <p:cNvPr id="100" name="Rectangle 11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01" name="Text Box 119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120"/>
            <p:cNvGrpSpPr>
              <a:grpSpLocks/>
            </p:cNvGrpSpPr>
            <p:nvPr/>
          </p:nvGrpSpPr>
          <p:grpSpPr bwMode="auto">
            <a:xfrm>
              <a:off x="3744" y="2256"/>
              <a:ext cx="384" cy="384"/>
              <a:chOff x="1488" y="3552"/>
              <a:chExt cx="384" cy="384"/>
            </a:xfrm>
          </p:grpSpPr>
          <p:sp>
            <p:nvSpPr>
              <p:cNvPr id="98" name="Rectangle 12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9" name="Text Box 12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8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162"/>
            <p:cNvGrpSpPr>
              <a:grpSpLocks/>
            </p:cNvGrpSpPr>
            <p:nvPr/>
          </p:nvGrpSpPr>
          <p:grpSpPr bwMode="auto">
            <a:xfrm>
              <a:off x="4128" y="1872"/>
              <a:ext cx="384" cy="384"/>
              <a:chOff x="3984" y="2160"/>
              <a:chExt cx="384" cy="384"/>
            </a:xfrm>
          </p:grpSpPr>
          <p:sp>
            <p:nvSpPr>
              <p:cNvPr id="96" name="Rectangle 124"/>
              <p:cNvSpPr>
                <a:spLocks noChangeArrowheads="1"/>
              </p:cNvSpPr>
              <p:nvPr/>
            </p:nvSpPr>
            <p:spPr bwMode="auto">
              <a:xfrm>
                <a:off x="3984" y="2160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7" name="Text Box 125"/>
              <p:cNvSpPr txBox="1">
                <a:spLocks noChangeArrowheads="1"/>
              </p:cNvSpPr>
              <p:nvPr/>
            </p:nvSpPr>
            <p:spPr bwMode="auto">
              <a:xfrm>
                <a:off x="4070" y="2208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127"/>
            <p:cNvGrpSpPr>
              <a:grpSpLocks/>
            </p:cNvGrpSpPr>
            <p:nvPr/>
          </p:nvGrpSpPr>
          <p:grpSpPr bwMode="auto">
            <a:xfrm>
              <a:off x="3360" y="1872"/>
              <a:ext cx="384" cy="384"/>
              <a:chOff x="1488" y="3552"/>
              <a:chExt cx="384" cy="384"/>
            </a:xfrm>
          </p:grpSpPr>
          <p:sp>
            <p:nvSpPr>
              <p:cNvPr id="94" name="Rectangle 128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5" name="Text Box 129"/>
              <p:cNvSpPr txBox="1">
                <a:spLocks noChangeArrowheads="1"/>
              </p:cNvSpPr>
              <p:nvPr/>
            </p:nvSpPr>
            <p:spPr bwMode="auto">
              <a:xfrm>
                <a:off x="1526" y="3600"/>
                <a:ext cx="308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130"/>
            <p:cNvGrpSpPr>
              <a:grpSpLocks/>
            </p:cNvGrpSpPr>
            <p:nvPr/>
          </p:nvGrpSpPr>
          <p:grpSpPr bwMode="auto">
            <a:xfrm>
              <a:off x="3360" y="2640"/>
              <a:ext cx="384" cy="384"/>
              <a:chOff x="1488" y="3552"/>
              <a:chExt cx="384" cy="384"/>
            </a:xfrm>
          </p:grpSpPr>
          <p:sp>
            <p:nvSpPr>
              <p:cNvPr id="92" name="Rectangle 13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3" name="Text Box 13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9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133"/>
            <p:cNvGrpSpPr>
              <a:grpSpLocks/>
            </p:cNvGrpSpPr>
            <p:nvPr/>
          </p:nvGrpSpPr>
          <p:grpSpPr bwMode="auto">
            <a:xfrm>
              <a:off x="3744" y="1872"/>
              <a:ext cx="384" cy="384"/>
              <a:chOff x="1488" y="3552"/>
              <a:chExt cx="384" cy="384"/>
            </a:xfrm>
          </p:grpSpPr>
          <p:sp>
            <p:nvSpPr>
              <p:cNvPr id="90" name="Rectangle 13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91" name="Text Box 135"/>
              <p:cNvSpPr txBox="1">
                <a:spLocks noChangeArrowheads="1"/>
              </p:cNvSpPr>
              <p:nvPr/>
            </p:nvSpPr>
            <p:spPr bwMode="auto">
              <a:xfrm>
                <a:off x="1526" y="3600"/>
                <a:ext cx="308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136"/>
            <p:cNvGrpSpPr>
              <a:grpSpLocks/>
            </p:cNvGrpSpPr>
            <p:nvPr/>
          </p:nvGrpSpPr>
          <p:grpSpPr bwMode="auto">
            <a:xfrm>
              <a:off x="3744" y="2640"/>
              <a:ext cx="384" cy="384"/>
              <a:chOff x="1488" y="3552"/>
              <a:chExt cx="384" cy="384"/>
            </a:xfrm>
          </p:grpSpPr>
          <p:sp>
            <p:nvSpPr>
              <p:cNvPr id="88" name="Rectangle 13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9" name="Text Box 13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9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139"/>
            <p:cNvGrpSpPr>
              <a:grpSpLocks/>
            </p:cNvGrpSpPr>
            <p:nvPr/>
          </p:nvGrpSpPr>
          <p:grpSpPr bwMode="auto">
            <a:xfrm>
              <a:off x="4128" y="2640"/>
              <a:ext cx="384" cy="384"/>
              <a:chOff x="1488" y="3552"/>
              <a:chExt cx="384" cy="384"/>
            </a:xfrm>
          </p:grpSpPr>
          <p:sp>
            <p:nvSpPr>
              <p:cNvPr id="86" name="Rectangle 14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7" name="Text Box 14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142"/>
            <p:cNvGrpSpPr>
              <a:grpSpLocks/>
            </p:cNvGrpSpPr>
            <p:nvPr/>
          </p:nvGrpSpPr>
          <p:grpSpPr bwMode="auto">
            <a:xfrm>
              <a:off x="4512" y="1872"/>
              <a:ext cx="384" cy="384"/>
              <a:chOff x="1488" y="3552"/>
              <a:chExt cx="384" cy="384"/>
            </a:xfrm>
          </p:grpSpPr>
          <p:sp>
            <p:nvSpPr>
              <p:cNvPr id="84" name="Rectangle 14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5" name="Text Box 14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163"/>
            <p:cNvGrpSpPr>
              <a:grpSpLocks/>
            </p:cNvGrpSpPr>
            <p:nvPr/>
          </p:nvGrpSpPr>
          <p:grpSpPr bwMode="auto">
            <a:xfrm>
              <a:off x="4512" y="2640"/>
              <a:ext cx="384" cy="384"/>
              <a:chOff x="4368" y="2928"/>
              <a:chExt cx="384" cy="384"/>
            </a:xfrm>
          </p:grpSpPr>
          <p:sp>
            <p:nvSpPr>
              <p:cNvPr id="82" name="Rectangle 146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3" name="Text Box 147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149"/>
            <p:cNvGrpSpPr>
              <a:grpSpLocks/>
            </p:cNvGrpSpPr>
            <p:nvPr/>
          </p:nvGrpSpPr>
          <p:grpSpPr bwMode="auto">
            <a:xfrm>
              <a:off x="4128" y="3024"/>
              <a:ext cx="384" cy="384"/>
              <a:chOff x="1488" y="3552"/>
              <a:chExt cx="384" cy="384"/>
            </a:xfrm>
          </p:grpSpPr>
          <p:sp>
            <p:nvSpPr>
              <p:cNvPr id="80" name="Rectangle 15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81" name="Text Box 15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4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152"/>
            <p:cNvGrpSpPr>
              <a:grpSpLocks/>
            </p:cNvGrpSpPr>
            <p:nvPr/>
          </p:nvGrpSpPr>
          <p:grpSpPr bwMode="auto">
            <a:xfrm>
              <a:off x="4128" y="2256"/>
              <a:ext cx="384" cy="384"/>
              <a:chOff x="1488" y="3552"/>
              <a:chExt cx="384" cy="384"/>
            </a:xfrm>
          </p:grpSpPr>
          <p:sp>
            <p:nvSpPr>
              <p:cNvPr id="78" name="Rectangle 153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9" name="Text Box 154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2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155"/>
            <p:cNvGrpSpPr>
              <a:grpSpLocks/>
            </p:cNvGrpSpPr>
            <p:nvPr/>
          </p:nvGrpSpPr>
          <p:grpSpPr bwMode="auto">
            <a:xfrm>
              <a:off x="4512" y="3024"/>
              <a:ext cx="384" cy="384"/>
              <a:chOff x="1488" y="3552"/>
              <a:chExt cx="384" cy="384"/>
            </a:xfrm>
          </p:grpSpPr>
          <p:sp>
            <p:nvSpPr>
              <p:cNvPr id="76" name="Rectangle 15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7" name="Text Box 15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158"/>
            <p:cNvGrpSpPr>
              <a:grpSpLocks/>
            </p:cNvGrpSpPr>
            <p:nvPr/>
          </p:nvGrpSpPr>
          <p:grpSpPr bwMode="auto">
            <a:xfrm>
              <a:off x="4512" y="2256"/>
              <a:ext cx="384" cy="384"/>
              <a:chOff x="1488" y="3552"/>
              <a:chExt cx="384" cy="384"/>
            </a:xfrm>
          </p:grpSpPr>
          <p:sp>
            <p:nvSpPr>
              <p:cNvPr id="74" name="Rectangle 159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5" name="Text Box 160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165"/>
            <p:cNvGrpSpPr>
              <a:grpSpLocks/>
            </p:cNvGrpSpPr>
            <p:nvPr/>
          </p:nvGrpSpPr>
          <p:grpSpPr bwMode="auto">
            <a:xfrm>
              <a:off x="4896" y="1872"/>
              <a:ext cx="384" cy="384"/>
              <a:chOff x="1488" y="3552"/>
              <a:chExt cx="384" cy="384"/>
            </a:xfrm>
          </p:grpSpPr>
          <p:sp>
            <p:nvSpPr>
              <p:cNvPr id="72" name="Rectangle 166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3" name="Text Box 167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168"/>
            <p:cNvGrpSpPr>
              <a:grpSpLocks/>
            </p:cNvGrpSpPr>
            <p:nvPr/>
          </p:nvGrpSpPr>
          <p:grpSpPr bwMode="auto">
            <a:xfrm>
              <a:off x="4896" y="2640"/>
              <a:ext cx="384" cy="384"/>
              <a:chOff x="4368" y="2928"/>
              <a:chExt cx="384" cy="384"/>
            </a:xfrm>
          </p:grpSpPr>
          <p:sp>
            <p:nvSpPr>
              <p:cNvPr id="70" name="Rectangle 169"/>
              <p:cNvSpPr>
                <a:spLocks noChangeArrowheads="1"/>
              </p:cNvSpPr>
              <p:nvPr/>
            </p:nvSpPr>
            <p:spPr bwMode="auto">
              <a:xfrm>
                <a:off x="4368" y="2928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71" name="Text Box 170"/>
              <p:cNvSpPr txBox="1">
                <a:spLocks noChangeArrowheads="1"/>
              </p:cNvSpPr>
              <p:nvPr/>
            </p:nvSpPr>
            <p:spPr bwMode="auto">
              <a:xfrm>
                <a:off x="4454" y="2976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8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171"/>
            <p:cNvGrpSpPr>
              <a:grpSpLocks/>
            </p:cNvGrpSpPr>
            <p:nvPr/>
          </p:nvGrpSpPr>
          <p:grpSpPr bwMode="auto">
            <a:xfrm>
              <a:off x="4896" y="3024"/>
              <a:ext cx="384" cy="384"/>
              <a:chOff x="1488" y="3552"/>
              <a:chExt cx="384" cy="384"/>
            </a:xfrm>
          </p:grpSpPr>
          <p:sp>
            <p:nvSpPr>
              <p:cNvPr id="68" name="Rectangle 172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9" name="Text Box 173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5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174"/>
            <p:cNvGrpSpPr>
              <a:grpSpLocks/>
            </p:cNvGrpSpPr>
            <p:nvPr/>
          </p:nvGrpSpPr>
          <p:grpSpPr bwMode="auto">
            <a:xfrm>
              <a:off x="4896" y="2256"/>
              <a:ext cx="384" cy="384"/>
              <a:chOff x="1488" y="3552"/>
              <a:chExt cx="384" cy="384"/>
            </a:xfrm>
          </p:grpSpPr>
          <p:sp>
            <p:nvSpPr>
              <p:cNvPr id="66" name="Rectangle 175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7" name="Text Box 176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177"/>
            <p:cNvGrpSpPr>
              <a:grpSpLocks/>
            </p:cNvGrpSpPr>
            <p:nvPr/>
          </p:nvGrpSpPr>
          <p:grpSpPr bwMode="auto">
            <a:xfrm>
              <a:off x="3744" y="3408"/>
              <a:ext cx="384" cy="384"/>
              <a:chOff x="3600" y="3312"/>
              <a:chExt cx="384" cy="384"/>
            </a:xfrm>
          </p:grpSpPr>
          <p:sp>
            <p:nvSpPr>
              <p:cNvPr id="64" name="Rectangle 178"/>
              <p:cNvSpPr>
                <a:spLocks noChangeArrowheads="1"/>
              </p:cNvSpPr>
              <p:nvPr/>
            </p:nvSpPr>
            <p:spPr bwMode="auto">
              <a:xfrm>
                <a:off x="3600" y="331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5" name="Text Box 179"/>
              <p:cNvSpPr txBox="1">
                <a:spLocks noChangeArrowheads="1"/>
              </p:cNvSpPr>
              <p:nvPr/>
            </p:nvSpPr>
            <p:spPr bwMode="auto">
              <a:xfrm>
                <a:off x="3638" y="3360"/>
                <a:ext cx="308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10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0" name="Group 180"/>
            <p:cNvGrpSpPr>
              <a:grpSpLocks/>
            </p:cNvGrpSpPr>
            <p:nvPr/>
          </p:nvGrpSpPr>
          <p:grpSpPr bwMode="auto">
            <a:xfrm>
              <a:off x="3360" y="3408"/>
              <a:ext cx="384" cy="384"/>
              <a:chOff x="1488" y="3552"/>
              <a:chExt cx="384" cy="384"/>
            </a:xfrm>
          </p:grpSpPr>
          <p:sp>
            <p:nvSpPr>
              <p:cNvPr id="62" name="Rectangle 181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3" name="Text Box 182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9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183"/>
            <p:cNvGrpSpPr>
              <a:grpSpLocks/>
            </p:cNvGrpSpPr>
            <p:nvPr/>
          </p:nvGrpSpPr>
          <p:grpSpPr bwMode="auto">
            <a:xfrm>
              <a:off x="4128" y="3408"/>
              <a:ext cx="384" cy="384"/>
              <a:chOff x="1488" y="3552"/>
              <a:chExt cx="384" cy="384"/>
            </a:xfrm>
          </p:grpSpPr>
          <p:sp>
            <p:nvSpPr>
              <p:cNvPr id="60" name="Rectangle 184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61" name="Text Box 185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3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186"/>
            <p:cNvGrpSpPr>
              <a:grpSpLocks/>
            </p:cNvGrpSpPr>
            <p:nvPr/>
          </p:nvGrpSpPr>
          <p:grpSpPr bwMode="auto">
            <a:xfrm>
              <a:off x="4512" y="3408"/>
              <a:ext cx="384" cy="384"/>
              <a:chOff x="1488" y="3552"/>
              <a:chExt cx="384" cy="384"/>
            </a:xfrm>
          </p:grpSpPr>
          <p:sp>
            <p:nvSpPr>
              <p:cNvPr id="58" name="Rectangle 187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9" name="Text Box 188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7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oup 189"/>
            <p:cNvGrpSpPr>
              <a:grpSpLocks/>
            </p:cNvGrpSpPr>
            <p:nvPr/>
          </p:nvGrpSpPr>
          <p:grpSpPr bwMode="auto">
            <a:xfrm>
              <a:off x="4896" y="3408"/>
              <a:ext cx="384" cy="384"/>
              <a:chOff x="1488" y="3552"/>
              <a:chExt cx="384" cy="384"/>
            </a:xfrm>
          </p:grpSpPr>
          <p:sp>
            <p:nvSpPr>
              <p:cNvPr id="56" name="Rectangle 190"/>
              <p:cNvSpPr>
                <a:spLocks noChangeArrowheads="1"/>
              </p:cNvSpPr>
              <p:nvPr/>
            </p:nvSpPr>
            <p:spPr bwMode="auto">
              <a:xfrm>
                <a:off x="1488" y="3552"/>
                <a:ext cx="384" cy="384"/>
              </a:xfrm>
              <a:prstGeom prst="rect">
                <a:avLst/>
              </a:prstGeom>
              <a:solidFill>
                <a:srgbClr val="FFFF66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57" name="Text Box 191"/>
              <p:cNvSpPr txBox="1">
                <a:spLocks noChangeArrowheads="1"/>
              </p:cNvSpPr>
              <p:nvPr/>
            </p:nvSpPr>
            <p:spPr bwMode="auto">
              <a:xfrm>
                <a:off x="1574" y="3600"/>
                <a:ext cx="212" cy="288"/>
              </a:xfrm>
              <a:prstGeom prst="rect">
                <a:avLst/>
              </a:prstGeom>
              <a:solidFill>
                <a:srgbClr val="FFF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id-ID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6</a:t>
                </a:r>
                <a:endParaRPr kumimoji="0" lang="en-GB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4" name="Text Box 313"/>
            <p:cNvSpPr txBox="1">
              <a:spLocks noChangeArrowheads="1"/>
            </p:cNvSpPr>
            <p:nvPr/>
          </p:nvSpPr>
          <p:spPr bwMode="auto">
            <a:xfrm>
              <a:off x="4944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5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55" name="Text Box 315"/>
            <p:cNvSpPr txBox="1">
              <a:spLocks noChangeArrowheads="1"/>
            </p:cNvSpPr>
            <p:nvPr/>
          </p:nvSpPr>
          <p:spPr bwMode="auto">
            <a:xfrm>
              <a:off x="3072" y="345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id-ID" sz="24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E</a:t>
              </a:r>
              <a:endParaRPr kumimoji="0" lang="en-GB" altLang="id-ID" sz="2400" b="0" i="0" u="none" strike="noStrike" kern="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</p:grpSp>
      <p:sp>
        <p:nvSpPr>
          <p:cNvPr id="106" name="TextBox 105"/>
          <p:cNvSpPr txBox="1">
            <a:spLocks noChangeArrowheads="1"/>
          </p:cNvSpPr>
          <p:nvPr/>
        </p:nvSpPr>
        <p:spPr bwMode="auto">
          <a:xfrm>
            <a:off x="3733800" y="1600200"/>
            <a:ext cx="510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2400" b="0" i="0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Soal memiliki 3 alternatif penyelesaian (semua dgn biaya = 28) :</a:t>
            </a:r>
          </a:p>
        </p:txBody>
      </p:sp>
      <p:graphicFrame>
        <p:nvGraphicFramePr>
          <p:cNvPr id="107" name="Table 106"/>
          <p:cNvGraphicFramePr>
            <a:graphicFrameLocks noGrp="1"/>
          </p:cNvGraphicFramePr>
          <p:nvPr/>
        </p:nvGraphicFramePr>
        <p:xfrm>
          <a:off x="3810000" y="2438400"/>
          <a:ext cx="5029200" cy="2713037"/>
        </p:xfrm>
        <a:graphic>
          <a:graphicData uri="http://schemas.openxmlformats.org/drawingml/2006/table">
            <a:tbl>
              <a:tblPr firstRow="1" bandRow="1"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1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Penyelesaian</a:t>
                      </a:r>
                      <a:r>
                        <a:rPr lang="en-US" sz="2000" baseline="0"/>
                        <a:t> 1 (biaya)</a:t>
                      </a:r>
                      <a:endParaRPr lang="en-US" sz="20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Penyelesaian</a:t>
                      </a:r>
                      <a:r>
                        <a:rPr lang="en-US" sz="2000" baseline="0"/>
                        <a:t> 2 (biaya)</a:t>
                      </a:r>
                      <a:endParaRPr lang="en-US" sz="20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Penyelesaian</a:t>
                      </a:r>
                      <a:r>
                        <a:rPr lang="en-US" sz="2000" baseline="0"/>
                        <a:t> 3 (biaya)</a:t>
                      </a:r>
                      <a:endParaRPr lang="en-US" sz="2000"/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62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C-4  (4)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D-2  (6)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A-1  (10)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B-3  (2)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E-5</a:t>
                      </a:r>
                      <a:r>
                        <a:rPr lang="en-US" sz="2000" baseline="0">
                          <a:latin typeface="Arial" pitchFamily="34" charset="0"/>
                          <a:cs typeface="Arial" pitchFamily="34" charset="0"/>
                        </a:rPr>
                        <a:t>  (6)</a:t>
                      </a:r>
                      <a:endParaRPr lang="en-US" sz="20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C-4  (4)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D-2  (6)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A-5  (7)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B-1 (8)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E-</a:t>
                      </a:r>
                      <a:r>
                        <a:rPr lang="en-US" sz="2000" baseline="0">
                          <a:latin typeface="Arial" pitchFamily="34" charset="0"/>
                          <a:cs typeface="Arial" pitchFamily="34" charset="0"/>
                        </a:rPr>
                        <a:t>3 (3)</a:t>
                      </a:r>
                      <a:endParaRPr lang="en-US" sz="20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C-4  (4)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D-2  (6)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A-5  (7)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B-3 (2)</a:t>
                      </a:r>
                    </a:p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E-1</a:t>
                      </a:r>
                      <a:r>
                        <a:rPr lang="en-US" sz="2000" baseline="0">
                          <a:latin typeface="Arial" pitchFamily="34" charset="0"/>
                          <a:cs typeface="Arial" pitchFamily="34" charset="0"/>
                        </a:rPr>
                        <a:t> (9)</a:t>
                      </a:r>
                      <a:endParaRPr lang="en-US" sz="200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8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Total = 28</a:t>
                      </a:r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Total = 28</a:t>
                      </a:r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arrow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latin typeface="Arial" pitchFamily="34" charset="0"/>
                          <a:cs typeface="Arial" pitchFamily="34" charset="0"/>
                        </a:rPr>
                        <a:t>Total = 28</a:t>
                      </a:r>
                    </a:p>
                  </a:txBody>
                  <a:tcPr marT="45725" marB="4572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1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7.3.3 Alokasi Terlarang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721429"/>
            <a:ext cx="8589156" cy="17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51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7.5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8699382" cy="39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89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8116" y="228422"/>
            <a:ext cx="8596668" cy="1320800"/>
          </a:xfrm>
        </p:spPr>
        <p:txBody>
          <a:bodyPr/>
          <a:lstStyle/>
          <a:p>
            <a:r>
              <a:rPr lang="id-ID" dirty="0"/>
              <a:t>Penyelesaian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22" y="228422"/>
            <a:ext cx="5747658" cy="64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6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29275" y="700545"/>
            <a:ext cx="7250020" cy="5772826"/>
            <a:chOff x="1228497" y="324983"/>
            <a:chExt cx="4219575" cy="33598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8497" y="324983"/>
              <a:ext cx="4219575" cy="8667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2679" y="1170214"/>
              <a:ext cx="4215393" cy="2514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489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4" y="2184400"/>
            <a:ext cx="8908632" cy="24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2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 7.6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677334" y="2256971"/>
            <a:ext cx="8547666" cy="263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1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7334" y="2156110"/>
            <a:ext cx="8535548" cy="2722210"/>
            <a:chOff x="3986212" y="3162299"/>
            <a:chExt cx="4219575" cy="13457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6591" y="3162299"/>
              <a:ext cx="4178817" cy="53340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6212" y="3688884"/>
              <a:ext cx="4219575" cy="819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67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Penyelesaian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8075518" cy="3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62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9" y="747485"/>
            <a:ext cx="8028250" cy="550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0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90" y="776513"/>
            <a:ext cx="8846906" cy="51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0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97" y="820057"/>
            <a:ext cx="7442178" cy="52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01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6" y="1776909"/>
            <a:ext cx="8969828" cy="21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07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911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err="1"/>
              <a:t>Lanjut</a:t>
            </a:r>
            <a:r>
              <a:rPr lang="en-US" sz="6000" b="1" dirty="0"/>
              <a:t> </a:t>
            </a:r>
            <a:r>
              <a:rPr lang="en-US" sz="6000" b="1" dirty="0" err="1"/>
              <a:t>ke</a:t>
            </a:r>
            <a:r>
              <a:rPr lang="en-US" sz="6000" b="1"/>
              <a:t> File </a:t>
            </a:r>
            <a:r>
              <a:rPr lang="en-US" sz="6000" b="1" dirty="0"/>
              <a:t>2</a:t>
            </a:r>
            <a:endParaRPr lang="id-ID" sz="6000" b="1" dirty="0"/>
          </a:p>
        </p:txBody>
      </p:sp>
    </p:spTree>
    <p:extLst>
      <p:ext uri="{BB962C8B-B14F-4D97-AF65-F5344CB8AC3E}">
        <p14:creationId xmlns:p14="http://schemas.microsoft.com/office/powerpoint/2010/main" val="117636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94" y="776514"/>
            <a:ext cx="8491784" cy="50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7.2 Penyelesaian Masalah Penugasan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90913"/>
            <a:ext cx="7822218" cy="481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7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0" y="1116866"/>
            <a:ext cx="9173030" cy="42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19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7.2.1 Menentukan Penyelesaian Fisibel Awal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610" y="2777942"/>
            <a:ext cx="9260116" cy="2441490"/>
            <a:chOff x="1099452" y="2743198"/>
            <a:chExt cx="9964068" cy="26270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2993" y="2743198"/>
              <a:ext cx="9906014" cy="13716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2993" y="3679361"/>
              <a:ext cx="312056" cy="39914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9452" y="4158343"/>
              <a:ext cx="9964068" cy="1211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2993" y="4183754"/>
              <a:ext cx="254000" cy="341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26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7.2.2 Uji Optimalitas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750458"/>
            <a:ext cx="9120958" cy="18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431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7115</TotalTime>
  <Words>1590</Words>
  <Application>Microsoft Office PowerPoint</Application>
  <PresentationFormat>Widescreen</PresentationFormat>
  <Paragraphs>827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Arial Narrow</vt:lpstr>
      <vt:lpstr>Calibri</vt:lpstr>
      <vt:lpstr>Times New Roman</vt:lpstr>
      <vt:lpstr>Trebuchet MS</vt:lpstr>
      <vt:lpstr>Wingdings 3</vt:lpstr>
      <vt:lpstr>Facet</vt:lpstr>
      <vt:lpstr>Riset Operasional Pertemuan 10:  “Assignment (Penugasan) – File ke 1”</vt:lpstr>
      <vt:lpstr>7.1 Permasalahan Penugasan</vt:lpstr>
      <vt:lpstr>Contoh 7.1</vt:lpstr>
      <vt:lpstr>Penyelesaian</vt:lpstr>
      <vt:lpstr>PowerPoint Presentation</vt:lpstr>
      <vt:lpstr>7.2 Penyelesaian Masalah Penugasan</vt:lpstr>
      <vt:lpstr>PowerPoint Presentation</vt:lpstr>
      <vt:lpstr>7.2.1 Menentukan Penyelesaian Fisibel Awal</vt:lpstr>
      <vt:lpstr>7.2.2 Uji Optimalitas</vt:lpstr>
      <vt:lpstr>7.2.3 Merevisi Tabel</vt:lpstr>
      <vt:lpstr>PowerPoint Presentation</vt:lpstr>
      <vt:lpstr>PowerPoint Presentation</vt:lpstr>
      <vt:lpstr>Contoh 7.2</vt:lpstr>
      <vt:lpstr>PowerPoint Presentation</vt:lpstr>
      <vt:lpstr>PowerPoint Presentation</vt:lpstr>
      <vt:lpstr>PowerPoint Presentation</vt:lpstr>
      <vt:lpstr>PowerPoint Presentation</vt:lpstr>
      <vt:lpstr>7.3 Kasus-kasus khusus 7.3.1 Kasus Tidak Seimbang</vt:lpstr>
      <vt:lpstr>Contoh 7.3</vt:lpstr>
      <vt:lpstr>Penyelesaian</vt:lpstr>
      <vt:lpstr>PowerPoint Presentation</vt:lpstr>
      <vt:lpstr>PowerPoint Presentation</vt:lpstr>
      <vt:lpstr>PowerPoint Presentation</vt:lpstr>
      <vt:lpstr>7.3.2 Alternatif Penyelesaian</vt:lpstr>
      <vt:lpstr>Contoh 7.4</vt:lpstr>
      <vt:lpstr>Penyelesaian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7.3.3 Alokasi Terlarang</vt:lpstr>
      <vt:lpstr>Contoh 7.5</vt:lpstr>
      <vt:lpstr>Penyelesaian</vt:lpstr>
      <vt:lpstr>PowerPoint Presentation</vt:lpstr>
      <vt:lpstr>PowerPoint Presentation</vt:lpstr>
      <vt:lpstr>Contoh 7.6</vt:lpstr>
      <vt:lpstr>Penyelesaian</vt:lpstr>
      <vt:lpstr>PowerPoint Presentation</vt:lpstr>
      <vt:lpstr>PowerPoint Presentation</vt:lpstr>
      <vt:lpstr>PowerPoint Presentation</vt:lpstr>
      <vt:lpstr>PowerPoint Presentation</vt:lpstr>
      <vt:lpstr>Lanjut ke File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dan Pemrograman 1 “Dasar Pemrograman C++”</dc:title>
  <dc:creator>4L134R</dc:creator>
  <cp:lastModifiedBy>mohal</cp:lastModifiedBy>
  <cp:revision>461</cp:revision>
  <dcterms:created xsi:type="dcterms:W3CDTF">2016-07-29T15:07:22Z</dcterms:created>
  <dcterms:modified xsi:type="dcterms:W3CDTF">2020-10-27T08:13:48Z</dcterms:modified>
</cp:coreProperties>
</file>